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1" r:id="rId4"/>
    <p:sldId id="272" r:id="rId5"/>
    <p:sldId id="273" r:id="rId6"/>
    <p:sldId id="258" r:id="rId7"/>
    <p:sldId id="264" r:id="rId8"/>
    <p:sldId id="259" r:id="rId9"/>
    <p:sldId id="265" r:id="rId10"/>
    <p:sldId id="268" r:id="rId11"/>
    <p:sldId id="260" r:id="rId12"/>
    <p:sldId id="266" r:id="rId13"/>
    <p:sldId id="261" r:id="rId14"/>
    <p:sldId id="262" r:id="rId15"/>
    <p:sldId id="263" r:id="rId16"/>
    <p:sldId id="270" r:id="rId17"/>
    <p:sldId id="267" r:id="rId18"/>
    <p:sldId id="269"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FB0462-30BD-426E-911A-1AD4CDB06619}" v="4" dt="2021-07-05T19:20:24.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do sadeh" userId="8e76edc921eb1fa2" providerId="LiveId" clId="{D1FB0462-30BD-426E-911A-1AD4CDB06619}"/>
    <pc:docChg chg="undo custSel addSld modSld sldOrd">
      <pc:chgData name="iddo sadeh" userId="8e76edc921eb1fa2" providerId="LiveId" clId="{D1FB0462-30BD-426E-911A-1AD4CDB06619}" dt="2021-07-05T19:46:13.162" v="1020"/>
      <pc:docMkLst>
        <pc:docMk/>
      </pc:docMkLst>
      <pc:sldChg chg="modSp mod modNotesTx">
        <pc:chgData name="iddo sadeh" userId="8e76edc921eb1fa2" providerId="LiveId" clId="{D1FB0462-30BD-426E-911A-1AD4CDB06619}" dt="2021-07-05T18:10:49.904" v="120"/>
        <pc:sldMkLst>
          <pc:docMk/>
          <pc:sldMk cId="4135303270" sldId="257"/>
        </pc:sldMkLst>
        <pc:spChg chg="mod">
          <ac:chgData name="iddo sadeh" userId="8e76edc921eb1fa2" providerId="LiveId" clId="{D1FB0462-30BD-426E-911A-1AD4CDB06619}" dt="2021-07-05T17:51:09.389" v="10" actId="20577"/>
          <ac:spMkLst>
            <pc:docMk/>
            <pc:sldMk cId="4135303270" sldId="257"/>
            <ac:spMk id="2" creationId="{B2CBE55D-8E18-47F6-B482-C94CB44CC378}"/>
          </ac:spMkLst>
        </pc:spChg>
      </pc:sldChg>
      <pc:sldChg chg="delSp modSp mod">
        <pc:chgData name="iddo sadeh" userId="8e76edc921eb1fa2" providerId="LiveId" clId="{D1FB0462-30BD-426E-911A-1AD4CDB06619}" dt="2021-07-05T18:14:27.652" v="142" actId="478"/>
        <pc:sldMkLst>
          <pc:docMk/>
          <pc:sldMk cId="3859424706" sldId="258"/>
        </pc:sldMkLst>
        <pc:spChg chg="mod">
          <ac:chgData name="iddo sadeh" userId="8e76edc921eb1fa2" providerId="LiveId" clId="{D1FB0462-30BD-426E-911A-1AD4CDB06619}" dt="2021-07-05T18:14:22.197" v="141" actId="1076"/>
          <ac:spMkLst>
            <pc:docMk/>
            <pc:sldMk cId="3859424706" sldId="258"/>
            <ac:spMk id="2" creationId="{19D07E61-A8CA-4932-8563-90E543E8601E}"/>
          </ac:spMkLst>
        </pc:spChg>
        <pc:spChg chg="del">
          <ac:chgData name="iddo sadeh" userId="8e76edc921eb1fa2" providerId="LiveId" clId="{D1FB0462-30BD-426E-911A-1AD4CDB06619}" dt="2021-07-05T18:14:27.652" v="142" actId="478"/>
          <ac:spMkLst>
            <pc:docMk/>
            <pc:sldMk cId="3859424706" sldId="258"/>
            <ac:spMk id="6" creationId="{926299E3-F6FA-45B7-82F4-45CAC4D814ED}"/>
          </ac:spMkLst>
        </pc:spChg>
        <pc:picChg chg="del">
          <ac:chgData name="iddo sadeh" userId="8e76edc921eb1fa2" providerId="LiveId" clId="{D1FB0462-30BD-426E-911A-1AD4CDB06619}" dt="2021-07-05T18:14:03.138" v="121" actId="478"/>
          <ac:picMkLst>
            <pc:docMk/>
            <pc:sldMk cId="3859424706" sldId="258"/>
            <ac:picMk id="5" creationId="{CCDFF5A1-6CB3-4257-899A-1ADE3FF44671}"/>
          </ac:picMkLst>
        </pc:picChg>
      </pc:sldChg>
      <pc:sldChg chg="ord">
        <pc:chgData name="iddo sadeh" userId="8e76edc921eb1fa2" providerId="LiveId" clId="{D1FB0462-30BD-426E-911A-1AD4CDB06619}" dt="2021-07-05T19:43:34.685" v="1010"/>
        <pc:sldMkLst>
          <pc:docMk/>
          <pc:sldMk cId="2588091746" sldId="259"/>
        </pc:sldMkLst>
      </pc:sldChg>
      <pc:sldChg chg="ord">
        <pc:chgData name="iddo sadeh" userId="8e76edc921eb1fa2" providerId="LiveId" clId="{D1FB0462-30BD-426E-911A-1AD4CDB06619}" dt="2021-07-05T19:45:27.772" v="1018"/>
        <pc:sldMkLst>
          <pc:docMk/>
          <pc:sldMk cId="2676114282" sldId="261"/>
        </pc:sldMkLst>
      </pc:sldChg>
      <pc:sldChg chg="ord">
        <pc:chgData name="iddo sadeh" userId="8e76edc921eb1fa2" providerId="LiveId" clId="{D1FB0462-30BD-426E-911A-1AD4CDB06619}" dt="2021-07-05T19:37:34.748" v="1000"/>
        <pc:sldMkLst>
          <pc:docMk/>
          <pc:sldMk cId="635907199" sldId="264"/>
        </pc:sldMkLst>
      </pc:sldChg>
      <pc:sldChg chg="ord">
        <pc:chgData name="iddo sadeh" userId="8e76edc921eb1fa2" providerId="LiveId" clId="{D1FB0462-30BD-426E-911A-1AD4CDB06619}" dt="2021-07-05T19:41:36.464" v="1006"/>
        <pc:sldMkLst>
          <pc:docMk/>
          <pc:sldMk cId="672590987" sldId="265"/>
        </pc:sldMkLst>
      </pc:sldChg>
      <pc:sldChg chg="ord">
        <pc:chgData name="iddo sadeh" userId="8e76edc921eb1fa2" providerId="LiveId" clId="{D1FB0462-30BD-426E-911A-1AD4CDB06619}" dt="2021-07-05T19:45:14.666" v="1016"/>
        <pc:sldMkLst>
          <pc:docMk/>
          <pc:sldMk cId="2337210927" sldId="266"/>
        </pc:sldMkLst>
      </pc:sldChg>
      <pc:sldChg chg="ord">
        <pc:chgData name="iddo sadeh" userId="8e76edc921eb1fa2" providerId="LiveId" clId="{D1FB0462-30BD-426E-911A-1AD4CDB06619}" dt="2021-07-05T19:44:28.687" v="1014"/>
        <pc:sldMkLst>
          <pc:docMk/>
          <pc:sldMk cId="3852354176" sldId="268"/>
        </pc:sldMkLst>
      </pc:sldChg>
      <pc:sldChg chg="ord">
        <pc:chgData name="iddo sadeh" userId="8e76edc921eb1fa2" providerId="LiveId" clId="{D1FB0462-30BD-426E-911A-1AD4CDB06619}" dt="2021-07-05T19:46:13.162" v="1020"/>
        <pc:sldMkLst>
          <pc:docMk/>
          <pc:sldMk cId="716274376" sldId="270"/>
        </pc:sldMkLst>
      </pc:sldChg>
      <pc:sldChg chg="modSp new mod">
        <pc:chgData name="iddo sadeh" userId="8e76edc921eb1fa2" providerId="LiveId" clId="{D1FB0462-30BD-426E-911A-1AD4CDB06619}" dt="2021-07-05T18:19:51.942" v="160"/>
        <pc:sldMkLst>
          <pc:docMk/>
          <pc:sldMk cId="349109450" sldId="271"/>
        </pc:sldMkLst>
        <pc:spChg chg="mod">
          <ac:chgData name="iddo sadeh" userId="8e76edc921eb1fa2" providerId="LiveId" clId="{D1FB0462-30BD-426E-911A-1AD4CDB06619}" dt="2021-07-05T18:19:37.810" v="157" actId="20577"/>
          <ac:spMkLst>
            <pc:docMk/>
            <pc:sldMk cId="349109450" sldId="271"/>
            <ac:spMk id="2" creationId="{01389C87-ED3C-4281-BA10-F93F1BC7EAF7}"/>
          </ac:spMkLst>
        </pc:spChg>
        <pc:spChg chg="mod">
          <ac:chgData name="iddo sadeh" userId="8e76edc921eb1fa2" providerId="LiveId" clId="{D1FB0462-30BD-426E-911A-1AD4CDB06619}" dt="2021-07-05T18:19:51.942" v="160"/>
          <ac:spMkLst>
            <pc:docMk/>
            <pc:sldMk cId="349109450" sldId="271"/>
            <ac:spMk id="3" creationId="{7BAE06B4-CD27-412F-B279-A54D2E936373}"/>
          </ac:spMkLst>
        </pc:spChg>
      </pc:sldChg>
      <pc:sldChg chg="modSp new mod modNotesTx">
        <pc:chgData name="iddo sadeh" userId="8e76edc921eb1fa2" providerId="LiveId" clId="{D1FB0462-30BD-426E-911A-1AD4CDB06619}" dt="2021-07-05T18:39:43.750" v="488" actId="20577"/>
        <pc:sldMkLst>
          <pc:docMk/>
          <pc:sldMk cId="757764803" sldId="272"/>
        </pc:sldMkLst>
        <pc:spChg chg="mod">
          <ac:chgData name="iddo sadeh" userId="8e76edc921eb1fa2" providerId="LiveId" clId="{D1FB0462-30BD-426E-911A-1AD4CDB06619}" dt="2021-07-05T18:22:35.266" v="181" actId="20577"/>
          <ac:spMkLst>
            <pc:docMk/>
            <pc:sldMk cId="757764803" sldId="272"/>
            <ac:spMk id="2" creationId="{E787699B-9446-4CFF-9E2F-1FA65D21BF01}"/>
          </ac:spMkLst>
        </pc:spChg>
      </pc:sldChg>
      <pc:sldChg chg="modSp new mod modNotesTx">
        <pc:chgData name="iddo sadeh" userId="8e76edc921eb1fa2" providerId="LiveId" clId="{D1FB0462-30BD-426E-911A-1AD4CDB06619}" dt="2021-07-05T18:43:28.702" v="751" actId="20577"/>
        <pc:sldMkLst>
          <pc:docMk/>
          <pc:sldMk cId="2329447946" sldId="273"/>
        </pc:sldMkLst>
        <pc:spChg chg="mod">
          <ac:chgData name="iddo sadeh" userId="8e76edc921eb1fa2" providerId="LiveId" clId="{D1FB0462-30BD-426E-911A-1AD4CDB06619}" dt="2021-07-05T18:26:38.944" v="214" actId="20577"/>
          <ac:spMkLst>
            <pc:docMk/>
            <pc:sldMk cId="2329447946" sldId="273"/>
            <ac:spMk id="2" creationId="{655B1358-ECDB-4D6B-853F-626BD1A0C053}"/>
          </ac:spMkLst>
        </pc:spChg>
        <pc:spChg chg="mod">
          <ac:chgData name="iddo sadeh" userId="8e76edc921eb1fa2" providerId="LiveId" clId="{D1FB0462-30BD-426E-911A-1AD4CDB06619}" dt="2021-07-05T18:43:28.702" v="751" actId="20577"/>
          <ac:spMkLst>
            <pc:docMk/>
            <pc:sldMk cId="2329447946" sldId="273"/>
            <ac:spMk id="3" creationId="{10D5A7FA-0F6A-4271-AE31-72582D8CF187}"/>
          </ac:spMkLst>
        </pc:spChg>
      </pc:sldChg>
      <pc:sldChg chg="addSp modSp new mod modNotesTx">
        <pc:chgData name="iddo sadeh" userId="8e76edc921eb1fa2" providerId="LiveId" clId="{D1FB0462-30BD-426E-911A-1AD4CDB06619}" dt="2021-07-05T19:08:10.855" v="872" actId="1076"/>
        <pc:sldMkLst>
          <pc:docMk/>
          <pc:sldMk cId="460241135" sldId="274"/>
        </pc:sldMkLst>
        <pc:spChg chg="mod">
          <ac:chgData name="iddo sadeh" userId="8e76edc921eb1fa2" providerId="LiveId" clId="{D1FB0462-30BD-426E-911A-1AD4CDB06619}" dt="2021-07-05T19:03:50.586" v="795" actId="1076"/>
          <ac:spMkLst>
            <pc:docMk/>
            <pc:sldMk cId="460241135" sldId="274"/>
            <ac:spMk id="2" creationId="{C7EE2357-E39F-481B-9AA5-DBE108138CE8}"/>
          </ac:spMkLst>
        </pc:spChg>
        <pc:spChg chg="mod">
          <ac:chgData name="iddo sadeh" userId="8e76edc921eb1fa2" providerId="LiveId" clId="{D1FB0462-30BD-426E-911A-1AD4CDB06619}" dt="2021-07-05T19:04:23.583" v="806"/>
          <ac:spMkLst>
            <pc:docMk/>
            <pc:sldMk cId="460241135" sldId="274"/>
            <ac:spMk id="3" creationId="{DEEEE092-4945-4D93-9288-00F2662DB0C4}"/>
          </ac:spMkLst>
        </pc:spChg>
        <pc:spChg chg="add mod">
          <ac:chgData name="iddo sadeh" userId="8e76edc921eb1fa2" providerId="LiveId" clId="{D1FB0462-30BD-426E-911A-1AD4CDB06619}" dt="2021-07-05T19:08:10.855" v="872" actId="1076"/>
          <ac:spMkLst>
            <pc:docMk/>
            <pc:sldMk cId="460241135" sldId="274"/>
            <ac:spMk id="8" creationId="{3261FBEF-AF6F-4D53-92FB-FBC3547FDE31}"/>
          </ac:spMkLst>
        </pc:spChg>
        <pc:picChg chg="add mod">
          <ac:chgData name="iddo sadeh" userId="8e76edc921eb1fa2" providerId="LiveId" clId="{D1FB0462-30BD-426E-911A-1AD4CDB06619}" dt="2021-07-05T19:06:12.187" v="824" actId="1076"/>
          <ac:picMkLst>
            <pc:docMk/>
            <pc:sldMk cId="460241135" sldId="274"/>
            <ac:picMk id="5" creationId="{6BBE2813-3046-4900-BBC1-B832F156546F}"/>
          </ac:picMkLst>
        </pc:picChg>
        <pc:picChg chg="add mod">
          <ac:chgData name="iddo sadeh" userId="8e76edc921eb1fa2" providerId="LiveId" clId="{D1FB0462-30BD-426E-911A-1AD4CDB06619}" dt="2021-07-05T19:07:32.547" v="830" actId="1076"/>
          <ac:picMkLst>
            <pc:docMk/>
            <pc:sldMk cId="460241135" sldId="274"/>
            <ac:picMk id="7" creationId="{D012F8CD-A822-441A-B72B-95C7C34F7A0C}"/>
          </ac:picMkLst>
        </pc:picChg>
      </pc:sldChg>
      <pc:sldChg chg="modSp new mod">
        <pc:chgData name="iddo sadeh" userId="8e76edc921eb1fa2" providerId="LiveId" clId="{D1FB0462-30BD-426E-911A-1AD4CDB06619}" dt="2021-07-05T19:08:34.088" v="885" actId="1076"/>
        <pc:sldMkLst>
          <pc:docMk/>
          <pc:sldMk cId="2415426744" sldId="275"/>
        </pc:sldMkLst>
        <pc:spChg chg="mod">
          <ac:chgData name="iddo sadeh" userId="8e76edc921eb1fa2" providerId="LiveId" clId="{D1FB0462-30BD-426E-911A-1AD4CDB06619}" dt="2021-07-05T19:08:34.088" v="885" actId="1076"/>
          <ac:spMkLst>
            <pc:docMk/>
            <pc:sldMk cId="2415426744" sldId="275"/>
            <ac:spMk id="2" creationId="{723B2E96-F5FC-4F0D-9278-79FCA8A8BE48}"/>
          </ac:spMkLst>
        </pc:spChg>
      </pc:sldChg>
      <pc:sldChg chg="addSp delSp modSp new mod modNotesTx">
        <pc:chgData name="iddo sadeh" userId="8e76edc921eb1fa2" providerId="LiveId" clId="{D1FB0462-30BD-426E-911A-1AD4CDB06619}" dt="2021-07-05T19:25:04.016" v="998"/>
        <pc:sldMkLst>
          <pc:docMk/>
          <pc:sldMk cId="2584910656" sldId="276"/>
        </pc:sldMkLst>
        <pc:spChg chg="del mod">
          <ac:chgData name="iddo sadeh" userId="8e76edc921eb1fa2" providerId="LiveId" clId="{D1FB0462-30BD-426E-911A-1AD4CDB06619}" dt="2021-07-05T19:17:28.631" v="909" actId="478"/>
          <ac:spMkLst>
            <pc:docMk/>
            <pc:sldMk cId="2584910656" sldId="276"/>
            <ac:spMk id="2" creationId="{1693B55C-3006-42A8-B3B0-7E868A41F6DC}"/>
          </ac:spMkLst>
        </pc:spChg>
        <pc:spChg chg="mod">
          <ac:chgData name="iddo sadeh" userId="8e76edc921eb1fa2" providerId="LiveId" clId="{D1FB0462-30BD-426E-911A-1AD4CDB06619}" dt="2021-07-05T19:19:08.187" v="959" actId="5793"/>
          <ac:spMkLst>
            <pc:docMk/>
            <pc:sldMk cId="2584910656" sldId="276"/>
            <ac:spMk id="3" creationId="{0A7E9046-224F-4429-9C37-4E9618A4C7BA}"/>
          </ac:spMkLst>
        </pc:spChg>
        <pc:spChg chg="add mod">
          <ac:chgData name="iddo sadeh" userId="8e76edc921eb1fa2" providerId="LiveId" clId="{D1FB0462-30BD-426E-911A-1AD4CDB06619}" dt="2021-07-05T19:19:03.914" v="957" actId="20577"/>
          <ac:spMkLst>
            <pc:docMk/>
            <pc:sldMk cId="2584910656" sldId="276"/>
            <ac:spMk id="5" creationId="{5965559E-0D8F-4A1C-B4CE-5009DBB0BEB1}"/>
          </ac:spMkLst>
        </pc:spChg>
        <pc:picChg chg="add mod">
          <ac:chgData name="iddo sadeh" userId="8e76edc921eb1fa2" providerId="LiveId" clId="{D1FB0462-30BD-426E-911A-1AD4CDB06619}" dt="2021-07-05T19:20:16.345" v="963" actId="1076"/>
          <ac:picMkLst>
            <pc:docMk/>
            <pc:sldMk cId="2584910656" sldId="276"/>
            <ac:picMk id="7" creationId="{B90BA340-8A86-4F6D-B793-24901F8C7310}"/>
          </ac:picMkLst>
        </pc:picChg>
        <pc:picChg chg="add mod">
          <ac:chgData name="iddo sadeh" userId="8e76edc921eb1fa2" providerId="LiveId" clId="{D1FB0462-30BD-426E-911A-1AD4CDB06619}" dt="2021-07-05T19:20:37.470" v="968" actId="1076"/>
          <ac:picMkLst>
            <pc:docMk/>
            <pc:sldMk cId="2584910656" sldId="276"/>
            <ac:picMk id="8" creationId="{617A651C-31D0-43C1-9028-FF15AB53DCB0}"/>
          </ac:picMkLst>
        </pc:picChg>
      </pc:sldChg>
      <pc:sldChg chg="addSp delSp modSp new mod">
        <pc:chgData name="iddo sadeh" userId="8e76edc921eb1fa2" providerId="LiveId" clId="{D1FB0462-30BD-426E-911A-1AD4CDB06619}" dt="2021-07-05T19:21:27.103" v="994" actId="1076"/>
        <pc:sldMkLst>
          <pc:docMk/>
          <pc:sldMk cId="2345287288" sldId="277"/>
        </pc:sldMkLst>
        <pc:spChg chg="mod">
          <ac:chgData name="iddo sadeh" userId="8e76edc921eb1fa2" providerId="LiveId" clId="{D1FB0462-30BD-426E-911A-1AD4CDB06619}" dt="2021-07-05T19:21:07.325" v="991" actId="20577"/>
          <ac:spMkLst>
            <pc:docMk/>
            <pc:sldMk cId="2345287288" sldId="277"/>
            <ac:spMk id="2" creationId="{3C081AE8-332F-43E4-A699-EBFA153E295D}"/>
          </ac:spMkLst>
        </pc:spChg>
        <pc:spChg chg="del">
          <ac:chgData name="iddo sadeh" userId="8e76edc921eb1fa2" providerId="LiveId" clId="{D1FB0462-30BD-426E-911A-1AD4CDB06619}" dt="2021-07-05T19:21:22.752" v="992" actId="22"/>
          <ac:spMkLst>
            <pc:docMk/>
            <pc:sldMk cId="2345287288" sldId="277"/>
            <ac:spMk id="3" creationId="{D62B6970-1918-49B6-BC8A-8021923166B4}"/>
          </ac:spMkLst>
        </pc:spChg>
        <pc:picChg chg="add mod ord">
          <ac:chgData name="iddo sadeh" userId="8e76edc921eb1fa2" providerId="LiveId" clId="{D1FB0462-30BD-426E-911A-1AD4CDB06619}" dt="2021-07-05T19:21:27.103" v="994" actId="1076"/>
          <ac:picMkLst>
            <pc:docMk/>
            <pc:sldMk cId="2345287288" sldId="277"/>
            <ac:picMk id="5" creationId="{7A0FDBC4-EA2C-4ED2-80F2-35D65A31D1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26489-F6B7-405E-B2A7-ED30084C689C}" type="datetimeFigureOut">
              <a:rPr lang="en-CM" smtClean="0"/>
              <a:t>05/07/2021</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1292-385F-4A76-B332-56BCF49D0CF9}" type="slidenum">
              <a:rPr lang="en-CM" smtClean="0"/>
              <a:t>‹#›</a:t>
            </a:fld>
            <a:endParaRPr lang="en-CM"/>
          </a:p>
        </p:txBody>
      </p:sp>
    </p:spTree>
    <p:extLst>
      <p:ext uri="{BB962C8B-B14F-4D97-AF65-F5344CB8AC3E}">
        <p14:creationId xmlns:p14="http://schemas.microsoft.com/office/powerpoint/2010/main" val="1986371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classifies a type and what objects (data/ type) of that type do</a:t>
            </a:r>
          </a:p>
          <a:p>
            <a:r>
              <a:rPr lang="en-US" dirty="0"/>
              <a:t>https://runestone.academy/runestone/books/published/apcsareview/JavaBasics/introClassObject.html</a:t>
            </a:r>
          </a:p>
          <a:p>
            <a:endParaRPr lang="en-US" dirty="0"/>
          </a:p>
          <a:p>
            <a:r>
              <a:rPr lang="en-US" dirty="0"/>
              <a:t>Example of creating class</a:t>
            </a:r>
          </a:p>
          <a:p>
            <a:r>
              <a:rPr lang="en-US" dirty="0"/>
              <a:t>https://runestone.academy/runestone/books/published/apcsareview/JavaBasics/firstOOClass.html</a:t>
            </a:r>
            <a:endParaRPr lang="en-CM" dirty="0"/>
          </a:p>
        </p:txBody>
      </p:sp>
      <p:sp>
        <p:nvSpPr>
          <p:cNvPr id="4" name="Slide Number Placeholder 3"/>
          <p:cNvSpPr>
            <a:spLocks noGrp="1"/>
          </p:cNvSpPr>
          <p:nvPr>
            <p:ph type="sldNum" sz="quarter" idx="5"/>
          </p:nvPr>
        </p:nvSpPr>
        <p:spPr/>
        <p:txBody>
          <a:bodyPr/>
          <a:lstStyle/>
          <a:p>
            <a:fld id="{1F571292-385F-4A76-B332-56BCF49D0CF9}" type="slidenum">
              <a:rPr lang="en-CM" smtClean="0"/>
              <a:t>2</a:t>
            </a:fld>
            <a:endParaRPr lang="en-CM"/>
          </a:p>
        </p:txBody>
      </p:sp>
    </p:spTree>
    <p:extLst>
      <p:ext uri="{BB962C8B-B14F-4D97-AF65-F5344CB8AC3E}">
        <p14:creationId xmlns:p14="http://schemas.microsoft.com/office/powerpoint/2010/main" val="27706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link and ask students to start lab</a:t>
            </a:r>
            <a:endParaRPr lang="en-CM" dirty="0"/>
          </a:p>
        </p:txBody>
      </p:sp>
      <p:sp>
        <p:nvSpPr>
          <p:cNvPr id="4" name="Slide Number Placeholder 3"/>
          <p:cNvSpPr>
            <a:spLocks noGrp="1"/>
          </p:cNvSpPr>
          <p:nvPr>
            <p:ph type="sldNum" sz="quarter" idx="5"/>
          </p:nvPr>
        </p:nvSpPr>
        <p:spPr/>
        <p:txBody>
          <a:bodyPr/>
          <a:lstStyle/>
          <a:p>
            <a:fld id="{1F571292-385F-4A76-B332-56BCF49D0CF9}" type="slidenum">
              <a:rPr lang="en-CM" smtClean="0"/>
              <a:t>4</a:t>
            </a:fld>
            <a:endParaRPr lang="en-CM"/>
          </a:p>
        </p:txBody>
      </p:sp>
    </p:spTree>
    <p:extLst>
      <p:ext uri="{BB962C8B-B14F-4D97-AF65-F5344CB8AC3E}">
        <p14:creationId xmlns:p14="http://schemas.microsoft.com/office/powerpoint/2010/main" val="84107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can use a constructor like we saw in the previous example or a default constructor with no values called a no-argument constructor.</a:t>
            </a:r>
          </a:p>
          <a:p>
            <a:pPr marL="171450" indent="-171450">
              <a:buFontTx/>
              <a:buChar char="-"/>
            </a:pPr>
            <a:r>
              <a:rPr lang="en-US" dirty="0"/>
              <a:t>We will introduce ourselves to the string and math class in this lesson.</a:t>
            </a:r>
          </a:p>
          <a:p>
            <a:pPr marL="171450" indent="-171450">
              <a:buFontTx/>
              <a:buChar char="-"/>
            </a:pPr>
            <a:r>
              <a:rPr lang="en-US" dirty="0"/>
              <a:t>Tracing methods https://csawesome.runestone.academy/runestone/books/published/csawesome/Unit2-Using-Objects/topic-2-4-methods-with-params.html</a:t>
            </a:r>
          </a:p>
          <a:p>
            <a:endParaRPr lang="en-CM" dirty="0"/>
          </a:p>
        </p:txBody>
      </p:sp>
      <p:sp>
        <p:nvSpPr>
          <p:cNvPr id="4" name="Slide Number Placeholder 3"/>
          <p:cNvSpPr>
            <a:spLocks noGrp="1"/>
          </p:cNvSpPr>
          <p:nvPr>
            <p:ph type="sldNum" sz="quarter" idx="5"/>
          </p:nvPr>
        </p:nvSpPr>
        <p:spPr/>
        <p:txBody>
          <a:bodyPr/>
          <a:lstStyle/>
          <a:p>
            <a:fld id="{1F571292-385F-4A76-B332-56BCF49D0CF9}" type="slidenum">
              <a:rPr lang="en-CM" smtClean="0"/>
              <a:t>5</a:t>
            </a:fld>
            <a:endParaRPr lang="en-CM"/>
          </a:p>
        </p:txBody>
      </p:sp>
    </p:spTree>
    <p:extLst>
      <p:ext uri="{BB962C8B-B14F-4D97-AF65-F5344CB8AC3E}">
        <p14:creationId xmlns:p14="http://schemas.microsoft.com/office/powerpoint/2010/main" val="382031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 / Double</a:t>
            </a:r>
            <a:endParaRPr lang="en-CM" dirty="0"/>
          </a:p>
        </p:txBody>
      </p:sp>
      <p:sp>
        <p:nvSpPr>
          <p:cNvPr id="4" name="Slide Number Placeholder 3"/>
          <p:cNvSpPr>
            <a:spLocks noGrp="1"/>
          </p:cNvSpPr>
          <p:nvPr>
            <p:ph type="sldNum" sz="quarter" idx="5"/>
          </p:nvPr>
        </p:nvSpPr>
        <p:spPr/>
        <p:txBody>
          <a:bodyPr/>
          <a:lstStyle/>
          <a:p>
            <a:fld id="{1F571292-385F-4A76-B332-56BCF49D0CF9}" type="slidenum">
              <a:rPr lang="en-CM" smtClean="0"/>
              <a:t>19</a:t>
            </a:fld>
            <a:endParaRPr lang="en-CM"/>
          </a:p>
        </p:txBody>
      </p:sp>
    </p:spTree>
    <p:extLst>
      <p:ext uri="{BB962C8B-B14F-4D97-AF65-F5344CB8AC3E}">
        <p14:creationId xmlns:p14="http://schemas.microsoft.com/office/powerpoint/2010/main" val="3755635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methods (also called class methods) are called using the class name and the dot operator (.) followed by the method name. You do not need to create an object of the class to use them. You can use </a:t>
            </a:r>
            <a:r>
              <a:rPr lang="en-US" dirty="0" err="1"/>
              <a:t>ClassName.methodName</a:t>
            </a:r>
            <a:r>
              <a:rPr lang="en-US" dirty="0"/>
              <a:t>() or just </a:t>
            </a:r>
            <a:r>
              <a:rPr lang="en-US" dirty="0" err="1"/>
              <a:t>methodName</a:t>
            </a:r>
            <a:r>
              <a:rPr lang="en-US" dirty="0"/>
              <a:t>() if they are called from within the same class.</a:t>
            </a:r>
          </a:p>
          <a:p>
            <a:endParaRPr lang="en-US" dirty="0"/>
          </a:p>
          <a:p>
            <a:r>
              <a:rPr lang="en-US" dirty="0"/>
              <a:t>https://www.geeksforgeeks.org/static-methods-vs-instance-methods-java/</a:t>
            </a:r>
            <a:endParaRPr lang="en-CM" dirty="0"/>
          </a:p>
        </p:txBody>
      </p:sp>
      <p:sp>
        <p:nvSpPr>
          <p:cNvPr id="4" name="Slide Number Placeholder 3"/>
          <p:cNvSpPr>
            <a:spLocks noGrp="1"/>
          </p:cNvSpPr>
          <p:nvPr>
            <p:ph type="sldNum" sz="quarter" idx="5"/>
          </p:nvPr>
        </p:nvSpPr>
        <p:spPr/>
        <p:txBody>
          <a:bodyPr/>
          <a:lstStyle/>
          <a:p>
            <a:fld id="{1F571292-385F-4A76-B332-56BCF49D0CF9}" type="slidenum">
              <a:rPr lang="en-CM" smtClean="0"/>
              <a:t>21</a:t>
            </a:fld>
            <a:endParaRPr lang="en-CM"/>
          </a:p>
        </p:txBody>
      </p:sp>
    </p:spTree>
    <p:extLst>
      <p:ext uri="{BB962C8B-B14F-4D97-AF65-F5344CB8AC3E}">
        <p14:creationId xmlns:p14="http://schemas.microsoft.com/office/powerpoint/2010/main" val="3101765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unestone.academy/runestone/books/published/apcsareview/JavaBasics/firstOOClas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unestone.academy/runestone/books/published/apcsareview/JavaBasics/partsOfAClas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7609-0616-4174-BB36-5650BA816729}"/>
              </a:ext>
            </a:extLst>
          </p:cNvPr>
          <p:cNvSpPr>
            <a:spLocks noGrp="1"/>
          </p:cNvSpPr>
          <p:nvPr>
            <p:ph type="ctrTitle"/>
          </p:nvPr>
        </p:nvSpPr>
        <p:spPr/>
        <p:txBody>
          <a:bodyPr/>
          <a:lstStyle/>
          <a:p>
            <a:r>
              <a:rPr lang="en-US" dirty="0"/>
              <a:t>Ap computer science unit 2</a:t>
            </a:r>
            <a:endParaRPr lang="en-CM" dirty="0"/>
          </a:p>
        </p:txBody>
      </p:sp>
      <p:sp>
        <p:nvSpPr>
          <p:cNvPr id="3" name="Subtitle 2">
            <a:extLst>
              <a:ext uri="{FF2B5EF4-FFF2-40B4-BE49-F238E27FC236}">
                <a16:creationId xmlns:a16="http://schemas.microsoft.com/office/drawing/2014/main" id="{FEA6899A-BFC3-4D44-A006-A786B3ADF775}"/>
              </a:ext>
            </a:extLst>
          </p:cNvPr>
          <p:cNvSpPr>
            <a:spLocks noGrp="1"/>
          </p:cNvSpPr>
          <p:nvPr>
            <p:ph type="subTitle" idx="1"/>
          </p:nvPr>
        </p:nvSpPr>
        <p:spPr/>
        <p:txBody>
          <a:bodyPr/>
          <a:lstStyle/>
          <a:p>
            <a:r>
              <a:rPr lang="en-US" dirty="0"/>
              <a:t>Teacher: Iddo Sadeh</a:t>
            </a:r>
            <a:endParaRPr lang="en-CM" dirty="0"/>
          </a:p>
        </p:txBody>
      </p:sp>
    </p:spTree>
    <p:extLst>
      <p:ext uri="{BB962C8B-B14F-4D97-AF65-F5344CB8AC3E}">
        <p14:creationId xmlns:p14="http://schemas.microsoft.com/office/powerpoint/2010/main" val="236189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A469-1243-43F4-9B8A-9C917BC148EC}"/>
              </a:ext>
            </a:extLst>
          </p:cNvPr>
          <p:cNvSpPr>
            <a:spLocks noGrp="1"/>
          </p:cNvSpPr>
          <p:nvPr>
            <p:ph type="title"/>
          </p:nvPr>
        </p:nvSpPr>
        <p:spPr/>
        <p:txBody>
          <a:bodyPr/>
          <a:lstStyle/>
          <a:p>
            <a:r>
              <a:rPr lang="en-US" dirty="0"/>
              <a:t>Searching your string</a:t>
            </a:r>
            <a:endParaRPr lang="en-CM" dirty="0"/>
          </a:p>
        </p:txBody>
      </p:sp>
      <p:sp>
        <p:nvSpPr>
          <p:cNvPr id="3" name="Content Placeholder 2">
            <a:extLst>
              <a:ext uri="{FF2B5EF4-FFF2-40B4-BE49-F238E27FC236}">
                <a16:creationId xmlns:a16="http://schemas.microsoft.com/office/drawing/2014/main" id="{15E49C85-8F98-4C23-812A-37216E8D68DB}"/>
              </a:ext>
            </a:extLst>
          </p:cNvPr>
          <p:cNvSpPr>
            <a:spLocks noGrp="1"/>
          </p:cNvSpPr>
          <p:nvPr>
            <p:ph idx="1"/>
          </p:nvPr>
        </p:nvSpPr>
        <p:spPr>
          <a:xfrm>
            <a:off x="1141412" y="2097088"/>
            <a:ext cx="9905999" cy="3541714"/>
          </a:xfrm>
        </p:spPr>
        <p:txBody>
          <a:bodyPr/>
          <a:lstStyle/>
          <a:p>
            <a:endParaRPr lang="en-CM" dirty="0"/>
          </a:p>
        </p:txBody>
      </p:sp>
      <p:pic>
        <p:nvPicPr>
          <p:cNvPr id="5" name="Picture 4">
            <a:extLst>
              <a:ext uri="{FF2B5EF4-FFF2-40B4-BE49-F238E27FC236}">
                <a16:creationId xmlns:a16="http://schemas.microsoft.com/office/drawing/2014/main" id="{0A5C94C2-8B3C-4C08-99B8-8C02966033B5}"/>
              </a:ext>
            </a:extLst>
          </p:cNvPr>
          <p:cNvPicPr>
            <a:picLocks noChangeAspect="1"/>
          </p:cNvPicPr>
          <p:nvPr/>
        </p:nvPicPr>
        <p:blipFill>
          <a:blip r:embed="rId2"/>
          <a:stretch>
            <a:fillRect/>
          </a:stretch>
        </p:blipFill>
        <p:spPr>
          <a:xfrm>
            <a:off x="1141412" y="2069583"/>
            <a:ext cx="7394801" cy="3554476"/>
          </a:xfrm>
          <a:prstGeom prst="rect">
            <a:avLst/>
          </a:prstGeom>
        </p:spPr>
      </p:pic>
      <p:sp>
        <p:nvSpPr>
          <p:cNvPr id="6" name="Subtitle 2">
            <a:extLst>
              <a:ext uri="{FF2B5EF4-FFF2-40B4-BE49-F238E27FC236}">
                <a16:creationId xmlns:a16="http://schemas.microsoft.com/office/drawing/2014/main" id="{D1323843-1C6E-4CCF-891A-C61B74FA0B31}"/>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385235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8BD-BAC5-480F-8593-0F6CF55CB103}"/>
              </a:ext>
            </a:extLst>
          </p:cNvPr>
          <p:cNvSpPr>
            <a:spLocks noGrp="1"/>
          </p:cNvSpPr>
          <p:nvPr>
            <p:ph type="title"/>
          </p:nvPr>
        </p:nvSpPr>
        <p:spPr/>
        <p:txBody>
          <a:bodyPr/>
          <a:lstStyle/>
          <a:p>
            <a:r>
              <a:rPr lang="en-US" dirty="0"/>
              <a:t>String methods</a:t>
            </a:r>
            <a:endParaRPr lang="en-CM" dirty="0"/>
          </a:p>
        </p:txBody>
      </p:sp>
      <p:pic>
        <p:nvPicPr>
          <p:cNvPr id="5" name="Content Placeholder 4">
            <a:extLst>
              <a:ext uri="{FF2B5EF4-FFF2-40B4-BE49-F238E27FC236}">
                <a16:creationId xmlns:a16="http://schemas.microsoft.com/office/drawing/2014/main" id="{64A30A88-6612-45E2-ACFB-84DCB62AC62D}"/>
              </a:ext>
            </a:extLst>
          </p:cNvPr>
          <p:cNvPicPr>
            <a:picLocks noGrp="1" noChangeAspect="1"/>
          </p:cNvPicPr>
          <p:nvPr>
            <p:ph idx="1"/>
          </p:nvPr>
        </p:nvPicPr>
        <p:blipFill>
          <a:blip r:embed="rId2"/>
          <a:stretch>
            <a:fillRect/>
          </a:stretch>
        </p:blipFill>
        <p:spPr>
          <a:xfrm>
            <a:off x="1141414" y="1679192"/>
            <a:ext cx="8177212" cy="3865152"/>
          </a:xfrm>
        </p:spPr>
      </p:pic>
      <p:sp>
        <p:nvSpPr>
          <p:cNvPr id="6" name="Subtitle 2">
            <a:extLst>
              <a:ext uri="{FF2B5EF4-FFF2-40B4-BE49-F238E27FC236}">
                <a16:creationId xmlns:a16="http://schemas.microsoft.com/office/drawing/2014/main" id="{BC37AE99-370B-43E3-8BCC-9D37433B4AE6}"/>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118608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EB89-758B-4C5D-8D2F-D44E40FF6CC2}"/>
              </a:ext>
            </a:extLst>
          </p:cNvPr>
          <p:cNvSpPr>
            <a:spLocks noGrp="1"/>
          </p:cNvSpPr>
          <p:nvPr>
            <p:ph type="title"/>
          </p:nvPr>
        </p:nvSpPr>
        <p:spPr/>
        <p:txBody>
          <a:bodyPr/>
          <a:lstStyle/>
          <a:p>
            <a:r>
              <a:rPr lang="en-US" dirty="0"/>
              <a:t>substring</a:t>
            </a:r>
            <a:endParaRPr lang="en-CM" dirty="0"/>
          </a:p>
        </p:txBody>
      </p:sp>
      <p:pic>
        <p:nvPicPr>
          <p:cNvPr id="5" name="Content Placeholder 4">
            <a:extLst>
              <a:ext uri="{FF2B5EF4-FFF2-40B4-BE49-F238E27FC236}">
                <a16:creationId xmlns:a16="http://schemas.microsoft.com/office/drawing/2014/main" id="{7F0A2DAF-1C6C-4D57-ABF6-A8A7C1BA4314}"/>
              </a:ext>
            </a:extLst>
          </p:cNvPr>
          <p:cNvPicPr>
            <a:picLocks noGrp="1" noChangeAspect="1"/>
          </p:cNvPicPr>
          <p:nvPr>
            <p:ph idx="1"/>
          </p:nvPr>
        </p:nvPicPr>
        <p:blipFill>
          <a:blip r:embed="rId2"/>
          <a:stretch>
            <a:fillRect/>
          </a:stretch>
        </p:blipFill>
        <p:spPr>
          <a:xfrm>
            <a:off x="1141413" y="1862317"/>
            <a:ext cx="6537325" cy="3784080"/>
          </a:xfrm>
        </p:spPr>
      </p:pic>
      <p:sp>
        <p:nvSpPr>
          <p:cNvPr id="6" name="Subtitle 2">
            <a:extLst>
              <a:ext uri="{FF2B5EF4-FFF2-40B4-BE49-F238E27FC236}">
                <a16:creationId xmlns:a16="http://schemas.microsoft.com/office/drawing/2014/main" id="{EE546ECE-A313-42A2-A025-0C20150E1B02}"/>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233721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8F86-D635-4F1C-B35F-708F3FD0A2BC}"/>
              </a:ext>
            </a:extLst>
          </p:cNvPr>
          <p:cNvSpPr>
            <a:spLocks noGrp="1"/>
          </p:cNvSpPr>
          <p:nvPr>
            <p:ph type="title"/>
          </p:nvPr>
        </p:nvSpPr>
        <p:spPr/>
        <p:txBody>
          <a:bodyPr/>
          <a:lstStyle/>
          <a:p>
            <a:r>
              <a:rPr lang="en-US" dirty="0"/>
              <a:t>String method examples</a:t>
            </a:r>
            <a:endParaRPr lang="en-CM" dirty="0"/>
          </a:p>
        </p:txBody>
      </p:sp>
      <p:pic>
        <p:nvPicPr>
          <p:cNvPr id="5" name="Content Placeholder 4">
            <a:extLst>
              <a:ext uri="{FF2B5EF4-FFF2-40B4-BE49-F238E27FC236}">
                <a16:creationId xmlns:a16="http://schemas.microsoft.com/office/drawing/2014/main" id="{A07B23BD-5524-4A0E-957B-C2461B6F10AC}"/>
              </a:ext>
            </a:extLst>
          </p:cNvPr>
          <p:cNvPicPr>
            <a:picLocks noGrp="1" noChangeAspect="1"/>
          </p:cNvPicPr>
          <p:nvPr>
            <p:ph idx="1"/>
          </p:nvPr>
        </p:nvPicPr>
        <p:blipFill>
          <a:blip r:embed="rId2"/>
          <a:stretch>
            <a:fillRect/>
          </a:stretch>
        </p:blipFill>
        <p:spPr>
          <a:xfrm>
            <a:off x="1141413" y="2162402"/>
            <a:ext cx="8596303" cy="2169543"/>
          </a:xfrm>
        </p:spPr>
      </p:pic>
      <p:sp>
        <p:nvSpPr>
          <p:cNvPr id="6" name="Subtitle 2">
            <a:extLst>
              <a:ext uri="{FF2B5EF4-FFF2-40B4-BE49-F238E27FC236}">
                <a16:creationId xmlns:a16="http://schemas.microsoft.com/office/drawing/2014/main" id="{748538AB-71F0-47C5-9C77-9A422614EE04}"/>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267611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C951-F271-4DD3-8D88-8DA29BA8C5E2}"/>
              </a:ext>
            </a:extLst>
          </p:cNvPr>
          <p:cNvSpPr>
            <a:spLocks noGrp="1"/>
          </p:cNvSpPr>
          <p:nvPr>
            <p:ph type="title"/>
          </p:nvPr>
        </p:nvSpPr>
        <p:spPr/>
        <p:txBody>
          <a:bodyPr/>
          <a:lstStyle/>
          <a:p>
            <a:r>
              <a:rPr lang="en-US" dirty="0"/>
              <a:t>Modifying strings</a:t>
            </a:r>
            <a:endParaRPr lang="en-CM" dirty="0"/>
          </a:p>
        </p:txBody>
      </p:sp>
      <p:pic>
        <p:nvPicPr>
          <p:cNvPr id="5" name="Content Placeholder 4">
            <a:extLst>
              <a:ext uri="{FF2B5EF4-FFF2-40B4-BE49-F238E27FC236}">
                <a16:creationId xmlns:a16="http://schemas.microsoft.com/office/drawing/2014/main" id="{BCAAB3F4-E209-4198-8387-F0838AE2F1F8}"/>
              </a:ext>
            </a:extLst>
          </p:cNvPr>
          <p:cNvPicPr>
            <a:picLocks noGrp="1" noChangeAspect="1"/>
          </p:cNvPicPr>
          <p:nvPr>
            <p:ph idx="1"/>
          </p:nvPr>
        </p:nvPicPr>
        <p:blipFill>
          <a:blip r:embed="rId2"/>
          <a:stretch>
            <a:fillRect/>
          </a:stretch>
        </p:blipFill>
        <p:spPr>
          <a:xfrm>
            <a:off x="1141413" y="2097088"/>
            <a:ext cx="6867427" cy="3774082"/>
          </a:xfrm>
        </p:spPr>
      </p:pic>
      <p:sp>
        <p:nvSpPr>
          <p:cNvPr id="6" name="Subtitle 2">
            <a:extLst>
              <a:ext uri="{FF2B5EF4-FFF2-40B4-BE49-F238E27FC236}">
                <a16:creationId xmlns:a16="http://schemas.microsoft.com/office/drawing/2014/main" id="{2A7E58F9-E2C7-4C12-A7CC-B3EF951BAD79}"/>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156110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CB02-8E72-47D4-B58B-0082D7932714}"/>
              </a:ext>
            </a:extLst>
          </p:cNvPr>
          <p:cNvSpPr>
            <a:spLocks noGrp="1"/>
          </p:cNvSpPr>
          <p:nvPr>
            <p:ph type="title"/>
          </p:nvPr>
        </p:nvSpPr>
        <p:spPr/>
        <p:txBody>
          <a:bodyPr/>
          <a:lstStyle/>
          <a:p>
            <a:r>
              <a:rPr lang="en-US" dirty="0"/>
              <a:t>String test methods</a:t>
            </a:r>
            <a:endParaRPr lang="en-CM" dirty="0"/>
          </a:p>
        </p:txBody>
      </p:sp>
      <p:pic>
        <p:nvPicPr>
          <p:cNvPr id="5" name="Content Placeholder 4">
            <a:extLst>
              <a:ext uri="{FF2B5EF4-FFF2-40B4-BE49-F238E27FC236}">
                <a16:creationId xmlns:a16="http://schemas.microsoft.com/office/drawing/2014/main" id="{5ED6F35E-89A9-41F4-AE1C-8DDF33B60AB3}"/>
              </a:ext>
            </a:extLst>
          </p:cNvPr>
          <p:cNvPicPr>
            <a:picLocks noGrp="1" noChangeAspect="1"/>
          </p:cNvPicPr>
          <p:nvPr>
            <p:ph idx="1"/>
          </p:nvPr>
        </p:nvPicPr>
        <p:blipFill>
          <a:blip r:embed="rId2"/>
          <a:stretch>
            <a:fillRect/>
          </a:stretch>
        </p:blipFill>
        <p:spPr>
          <a:xfrm>
            <a:off x="1141413" y="1900628"/>
            <a:ext cx="8324850" cy="3562754"/>
          </a:xfrm>
        </p:spPr>
      </p:pic>
      <p:sp>
        <p:nvSpPr>
          <p:cNvPr id="6" name="Subtitle 2">
            <a:extLst>
              <a:ext uri="{FF2B5EF4-FFF2-40B4-BE49-F238E27FC236}">
                <a16:creationId xmlns:a16="http://schemas.microsoft.com/office/drawing/2014/main" id="{90854C41-F73F-4966-9DC1-CB6531866979}"/>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269351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11F1-5D23-4307-B3C9-DBDBD6021656}"/>
              </a:ext>
            </a:extLst>
          </p:cNvPr>
          <p:cNvSpPr>
            <a:spLocks noGrp="1"/>
          </p:cNvSpPr>
          <p:nvPr>
            <p:ph type="title"/>
          </p:nvPr>
        </p:nvSpPr>
        <p:spPr/>
        <p:txBody>
          <a:bodyPr/>
          <a:lstStyle/>
          <a:p>
            <a:r>
              <a:rPr lang="en-US" dirty="0"/>
              <a:t>comparisons</a:t>
            </a:r>
            <a:endParaRPr lang="en-CM" dirty="0"/>
          </a:p>
        </p:txBody>
      </p:sp>
      <p:pic>
        <p:nvPicPr>
          <p:cNvPr id="5" name="Content Placeholder 4">
            <a:extLst>
              <a:ext uri="{FF2B5EF4-FFF2-40B4-BE49-F238E27FC236}">
                <a16:creationId xmlns:a16="http://schemas.microsoft.com/office/drawing/2014/main" id="{A3DF7F82-C3C9-4CEC-BAE4-37FC56B29287}"/>
              </a:ext>
            </a:extLst>
          </p:cNvPr>
          <p:cNvPicPr>
            <a:picLocks noGrp="1" noChangeAspect="1"/>
          </p:cNvPicPr>
          <p:nvPr>
            <p:ph idx="1"/>
          </p:nvPr>
        </p:nvPicPr>
        <p:blipFill>
          <a:blip r:embed="rId2"/>
          <a:stretch>
            <a:fillRect/>
          </a:stretch>
        </p:blipFill>
        <p:spPr>
          <a:xfrm>
            <a:off x="1141412" y="2097088"/>
            <a:ext cx="7300459" cy="3235294"/>
          </a:xfrm>
        </p:spPr>
      </p:pic>
      <p:sp>
        <p:nvSpPr>
          <p:cNvPr id="6" name="Subtitle 2">
            <a:extLst>
              <a:ext uri="{FF2B5EF4-FFF2-40B4-BE49-F238E27FC236}">
                <a16:creationId xmlns:a16="http://schemas.microsoft.com/office/drawing/2014/main" id="{227B5C79-B14F-4C78-9F42-12DA14125B24}"/>
              </a:ext>
            </a:extLst>
          </p:cNvPr>
          <p:cNvSpPr txBox="1">
            <a:spLocks/>
          </p:cNvSpPr>
          <p:nvPr/>
        </p:nvSpPr>
        <p:spPr>
          <a:xfrm>
            <a:off x="1141412"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71627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C7F3-A203-4D41-8EAE-63BEAA5A96EB}"/>
              </a:ext>
            </a:extLst>
          </p:cNvPr>
          <p:cNvSpPr>
            <a:spLocks noGrp="1"/>
          </p:cNvSpPr>
          <p:nvPr>
            <p:ph type="title"/>
          </p:nvPr>
        </p:nvSpPr>
        <p:spPr/>
        <p:txBody>
          <a:bodyPr/>
          <a:lstStyle/>
          <a:p>
            <a:r>
              <a:rPr lang="en-US" dirty="0"/>
              <a:t>Out of bound indexes</a:t>
            </a:r>
            <a:endParaRPr lang="en-CM" dirty="0"/>
          </a:p>
        </p:txBody>
      </p:sp>
      <p:pic>
        <p:nvPicPr>
          <p:cNvPr id="5" name="Content Placeholder 4">
            <a:extLst>
              <a:ext uri="{FF2B5EF4-FFF2-40B4-BE49-F238E27FC236}">
                <a16:creationId xmlns:a16="http://schemas.microsoft.com/office/drawing/2014/main" id="{EA0F4B2B-4282-44A7-9FA3-507C5D651E42}"/>
              </a:ext>
            </a:extLst>
          </p:cNvPr>
          <p:cNvPicPr>
            <a:picLocks noGrp="1" noChangeAspect="1"/>
          </p:cNvPicPr>
          <p:nvPr>
            <p:ph idx="1"/>
          </p:nvPr>
        </p:nvPicPr>
        <p:blipFill>
          <a:blip r:embed="rId2"/>
          <a:stretch>
            <a:fillRect/>
          </a:stretch>
        </p:blipFill>
        <p:spPr>
          <a:xfrm>
            <a:off x="1257301" y="1825547"/>
            <a:ext cx="7429954" cy="3359226"/>
          </a:xfrm>
        </p:spPr>
      </p:pic>
      <p:sp>
        <p:nvSpPr>
          <p:cNvPr id="6" name="Subtitle 2">
            <a:extLst>
              <a:ext uri="{FF2B5EF4-FFF2-40B4-BE49-F238E27FC236}">
                <a16:creationId xmlns:a16="http://schemas.microsoft.com/office/drawing/2014/main" id="{050D5879-1192-4CED-B55B-FF90831FBEDE}"/>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347662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A282-EDA7-40B8-BB19-3FF594B4BB45}"/>
              </a:ext>
            </a:extLst>
          </p:cNvPr>
          <p:cNvSpPr>
            <a:spLocks noGrp="1"/>
          </p:cNvSpPr>
          <p:nvPr>
            <p:ph type="title"/>
          </p:nvPr>
        </p:nvSpPr>
        <p:spPr/>
        <p:txBody>
          <a:bodyPr/>
          <a:lstStyle/>
          <a:p>
            <a:r>
              <a:rPr lang="en-US" dirty="0"/>
              <a:t>Capitalizing your string</a:t>
            </a:r>
            <a:endParaRPr lang="en-CM" dirty="0"/>
          </a:p>
        </p:txBody>
      </p:sp>
      <p:sp>
        <p:nvSpPr>
          <p:cNvPr id="3" name="Content Placeholder 2">
            <a:extLst>
              <a:ext uri="{FF2B5EF4-FFF2-40B4-BE49-F238E27FC236}">
                <a16:creationId xmlns:a16="http://schemas.microsoft.com/office/drawing/2014/main" id="{AD2BFE15-2D6D-4264-AE0B-38904736DD42}"/>
              </a:ext>
            </a:extLst>
          </p:cNvPr>
          <p:cNvSpPr>
            <a:spLocks noGrp="1"/>
          </p:cNvSpPr>
          <p:nvPr>
            <p:ph idx="1"/>
          </p:nvPr>
        </p:nvSpPr>
        <p:spPr/>
        <p:txBody>
          <a:bodyPr/>
          <a:lstStyle/>
          <a:p>
            <a:endParaRPr lang="en-CM"/>
          </a:p>
        </p:txBody>
      </p:sp>
      <p:pic>
        <p:nvPicPr>
          <p:cNvPr id="5" name="Picture 4">
            <a:extLst>
              <a:ext uri="{FF2B5EF4-FFF2-40B4-BE49-F238E27FC236}">
                <a16:creationId xmlns:a16="http://schemas.microsoft.com/office/drawing/2014/main" id="{6F4EF8D2-5FC2-446D-AFFB-9D777B7B4B2A}"/>
              </a:ext>
            </a:extLst>
          </p:cNvPr>
          <p:cNvPicPr>
            <a:picLocks noChangeAspect="1"/>
          </p:cNvPicPr>
          <p:nvPr/>
        </p:nvPicPr>
        <p:blipFill>
          <a:blip r:embed="rId2"/>
          <a:stretch>
            <a:fillRect/>
          </a:stretch>
        </p:blipFill>
        <p:spPr>
          <a:xfrm>
            <a:off x="1141412" y="2097088"/>
            <a:ext cx="7888288" cy="3636808"/>
          </a:xfrm>
          <a:prstGeom prst="rect">
            <a:avLst/>
          </a:prstGeom>
        </p:spPr>
      </p:pic>
      <p:sp>
        <p:nvSpPr>
          <p:cNvPr id="6" name="Subtitle 2">
            <a:extLst>
              <a:ext uri="{FF2B5EF4-FFF2-40B4-BE49-F238E27FC236}">
                <a16:creationId xmlns:a16="http://schemas.microsoft.com/office/drawing/2014/main" id="{CDDF7592-21D5-4A2D-8E6E-76B37000180F}"/>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
        <p:nvSpPr>
          <p:cNvPr id="7" name="Subtitle 2">
            <a:extLst>
              <a:ext uri="{FF2B5EF4-FFF2-40B4-BE49-F238E27FC236}">
                <a16:creationId xmlns:a16="http://schemas.microsoft.com/office/drawing/2014/main" id="{C7EB32CD-A8B3-4E5B-9D08-4CDE9866D4FB}"/>
              </a:ext>
            </a:extLst>
          </p:cNvPr>
          <p:cNvSpPr txBox="1">
            <a:spLocks/>
          </p:cNvSpPr>
          <p:nvPr/>
        </p:nvSpPr>
        <p:spPr>
          <a:xfrm>
            <a:off x="1141412"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1788011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2357-E39F-481B-9AA5-DBE108138CE8}"/>
              </a:ext>
            </a:extLst>
          </p:cNvPr>
          <p:cNvSpPr>
            <a:spLocks noGrp="1"/>
          </p:cNvSpPr>
          <p:nvPr>
            <p:ph type="ctrTitle"/>
          </p:nvPr>
        </p:nvSpPr>
        <p:spPr>
          <a:xfrm>
            <a:off x="1290957" y="431514"/>
            <a:ext cx="9959405" cy="932380"/>
          </a:xfrm>
        </p:spPr>
        <p:txBody>
          <a:bodyPr/>
          <a:lstStyle/>
          <a:p>
            <a:r>
              <a:rPr lang="en-US" dirty="0"/>
              <a:t>Wrapper Classes – int and </a:t>
            </a:r>
            <a:r>
              <a:rPr lang="en-US" dirty="0" err="1"/>
              <a:t>bouble</a:t>
            </a:r>
            <a:endParaRPr lang="en-CM" dirty="0"/>
          </a:p>
        </p:txBody>
      </p:sp>
      <p:sp>
        <p:nvSpPr>
          <p:cNvPr id="3" name="Subtitle 2">
            <a:extLst>
              <a:ext uri="{FF2B5EF4-FFF2-40B4-BE49-F238E27FC236}">
                <a16:creationId xmlns:a16="http://schemas.microsoft.com/office/drawing/2014/main" id="{DEEEE092-4945-4D93-9288-00F2662DB0C4}"/>
              </a:ext>
            </a:extLst>
          </p:cNvPr>
          <p:cNvSpPr>
            <a:spLocks noGrp="1"/>
          </p:cNvSpPr>
          <p:nvPr>
            <p:ph type="subTitle" idx="1"/>
          </p:nvPr>
        </p:nvSpPr>
        <p:spPr>
          <a:xfrm>
            <a:off x="1507653" y="1921267"/>
            <a:ext cx="9176693" cy="3439274"/>
          </a:xfrm>
        </p:spPr>
        <p:txBody>
          <a:bodyPr/>
          <a:lstStyle/>
          <a:p>
            <a:pPr marL="342900" indent="-342900">
              <a:buFontTx/>
              <a:buChar char="-"/>
            </a:pPr>
            <a:r>
              <a:rPr lang="en-US" dirty="0"/>
              <a:t>For every primitive type in Java, there is a built-in object type called a wrapper class</a:t>
            </a:r>
          </a:p>
          <a:p>
            <a:pPr marL="342900" indent="-342900">
              <a:buFontTx/>
              <a:buChar char="-"/>
            </a:pPr>
            <a:r>
              <a:rPr lang="en-US" dirty="0"/>
              <a:t>The wrapper class for int is called Integer, and for double it is called Double.</a:t>
            </a:r>
            <a:endParaRPr lang="en-CM" dirty="0"/>
          </a:p>
        </p:txBody>
      </p:sp>
      <p:pic>
        <p:nvPicPr>
          <p:cNvPr id="5" name="Picture 4">
            <a:extLst>
              <a:ext uri="{FF2B5EF4-FFF2-40B4-BE49-F238E27FC236}">
                <a16:creationId xmlns:a16="http://schemas.microsoft.com/office/drawing/2014/main" id="{6BBE2813-3046-4900-BBC1-B832F156546F}"/>
              </a:ext>
            </a:extLst>
          </p:cNvPr>
          <p:cNvPicPr>
            <a:picLocks noChangeAspect="1"/>
          </p:cNvPicPr>
          <p:nvPr/>
        </p:nvPicPr>
        <p:blipFill>
          <a:blip r:embed="rId3"/>
          <a:stretch>
            <a:fillRect/>
          </a:stretch>
        </p:blipFill>
        <p:spPr>
          <a:xfrm>
            <a:off x="612062" y="3640904"/>
            <a:ext cx="5810250" cy="2905125"/>
          </a:xfrm>
          <a:prstGeom prst="rect">
            <a:avLst/>
          </a:prstGeom>
        </p:spPr>
      </p:pic>
      <p:pic>
        <p:nvPicPr>
          <p:cNvPr id="7" name="Picture 6">
            <a:extLst>
              <a:ext uri="{FF2B5EF4-FFF2-40B4-BE49-F238E27FC236}">
                <a16:creationId xmlns:a16="http://schemas.microsoft.com/office/drawing/2014/main" id="{D012F8CD-A822-441A-B72B-95C7C34F7A0C}"/>
              </a:ext>
            </a:extLst>
          </p:cNvPr>
          <p:cNvPicPr>
            <a:picLocks noChangeAspect="1"/>
          </p:cNvPicPr>
          <p:nvPr/>
        </p:nvPicPr>
        <p:blipFill>
          <a:blip r:embed="rId4"/>
          <a:stretch>
            <a:fillRect/>
          </a:stretch>
        </p:blipFill>
        <p:spPr>
          <a:xfrm>
            <a:off x="6668892" y="3640904"/>
            <a:ext cx="5284037" cy="1564180"/>
          </a:xfrm>
          <a:prstGeom prst="rect">
            <a:avLst/>
          </a:prstGeom>
        </p:spPr>
      </p:pic>
      <p:sp>
        <p:nvSpPr>
          <p:cNvPr id="8" name="TextBox 7">
            <a:extLst>
              <a:ext uri="{FF2B5EF4-FFF2-40B4-BE49-F238E27FC236}">
                <a16:creationId xmlns:a16="http://schemas.microsoft.com/office/drawing/2014/main" id="{3261FBEF-AF6F-4D53-92FB-FBC3547FDE31}"/>
              </a:ext>
            </a:extLst>
          </p:cNvPr>
          <p:cNvSpPr txBox="1"/>
          <p:nvPr/>
        </p:nvSpPr>
        <p:spPr>
          <a:xfrm>
            <a:off x="6801652" y="6426486"/>
            <a:ext cx="4448710" cy="369332"/>
          </a:xfrm>
          <a:prstGeom prst="rect">
            <a:avLst/>
          </a:prstGeom>
          <a:noFill/>
        </p:spPr>
        <p:txBody>
          <a:bodyPr wrap="square" rtlCol="0">
            <a:spAutoFit/>
          </a:bodyPr>
          <a:lstStyle/>
          <a:p>
            <a:r>
              <a:rPr lang="en-US" dirty="0"/>
              <a:t>* Code taken from </a:t>
            </a:r>
            <a:r>
              <a:rPr lang="en-US" dirty="0" err="1"/>
              <a:t>CSAwesome</a:t>
            </a:r>
            <a:r>
              <a:rPr lang="en-US" dirty="0"/>
              <a:t> </a:t>
            </a:r>
            <a:r>
              <a:rPr lang="en-US" dirty="0" err="1"/>
              <a:t>texbook</a:t>
            </a:r>
            <a:endParaRPr lang="en-CM" dirty="0"/>
          </a:p>
        </p:txBody>
      </p:sp>
    </p:spTree>
    <p:extLst>
      <p:ext uri="{BB962C8B-B14F-4D97-AF65-F5344CB8AC3E}">
        <p14:creationId xmlns:p14="http://schemas.microsoft.com/office/powerpoint/2010/main" val="46024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E55D-8E18-47F6-B482-C94CB44CC378}"/>
              </a:ext>
            </a:extLst>
          </p:cNvPr>
          <p:cNvSpPr>
            <a:spLocks noGrp="1"/>
          </p:cNvSpPr>
          <p:nvPr>
            <p:ph type="ctrTitle"/>
          </p:nvPr>
        </p:nvSpPr>
        <p:spPr>
          <a:xfrm>
            <a:off x="1876424" y="566913"/>
            <a:ext cx="8791575" cy="734106"/>
          </a:xfrm>
        </p:spPr>
        <p:txBody>
          <a:bodyPr>
            <a:normAutofit fontScale="90000"/>
          </a:bodyPr>
          <a:lstStyle/>
          <a:p>
            <a:r>
              <a:rPr lang="en-US" dirty="0"/>
              <a:t>Class and objects</a:t>
            </a:r>
            <a:endParaRPr lang="en-CM" dirty="0"/>
          </a:p>
        </p:txBody>
      </p:sp>
      <p:sp>
        <p:nvSpPr>
          <p:cNvPr id="3" name="Subtitle 2">
            <a:extLst>
              <a:ext uri="{FF2B5EF4-FFF2-40B4-BE49-F238E27FC236}">
                <a16:creationId xmlns:a16="http://schemas.microsoft.com/office/drawing/2014/main" id="{12152110-121C-4BF6-8BF3-557436D27D4B}"/>
              </a:ext>
            </a:extLst>
          </p:cNvPr>
          <p:cNvSpPr>
            <a:spLocks noGrp="1"/>
          </p:cNvSpPr>
          <p:nvPr>
            <p:ph type="subTitle" idx="1"/>
          </p:nvPr>
        </p:nvSpPr>
        <p:spPr>
          <a:xfrm>
            <a:off x="1876423" y="6328909"/>
            <a:ext cx="8791575" cy="529091"/>
          </a:xfrm>
        </p:spPr>
        <p:txBody>
          <a:bodyPr/>
          <a:lstStyle/>
          <a:p>
            <a:r>
              <a:rPr lang="en-US" dirty="0"/>
              <a:t>*taken from Teals program</a:t>
            </a:r>
            <a:endParaRPr lang="en-CM" dirty="0"/>
          </a:p>
        </p:txBody>
      </p:sp>
      <p:pic>
        <p:nvPicPr>
          <p:cNvPr id="5" name="Picture 4">
            <a:extLst>
              <a:ext uri="{FF2B5EF4-FFF2-40B4-BE49-F238E27FC236}">
                <a16:creationId xmlns:a16="http://schemas.microsoft.com/office/drawing/2014/main" id="{0A22742E-1884-47A0-A344-4443E98DCB49}"/>
              </a:ext>
            </a:extLst>
          </p:cNvPr>
          <p:cNvPicPr>
            <a:picLocks noChangeAspect="1"/>
          </p:cNvPicPr>
          <p:nvPr/>
        </p:nvPicPr>
        <p:blipFill>
          <a:blip r:embed="rId3"/>
          <a:stretch>
            <a:fillRect/>
          </a:stretch>
        </p:blipFill>
        <p:spPr>
          <a:xfrm>
            <a:off x="1876423" y="1301019"/>
            <a:ext cx="9058275" cy="4581525"/>
          </a:xfrm>
          <a:prstGeom prst="rect">
            <a:avLst/>
          </a:prstGeom>
        </p:spPr>
      </p:pic>
    </p:spTree>
    <p:extLst>
      <p:ext uri="{BB962C8B-B14F-4D97-AF65-F5344CB8AC3E}">
        <p14:creationId xmlns:p14="http://schemas.microsoft.com/office/powerpoint/2010/main" val="413530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2E96-F5FC-4F0D-9278-79FCA8A8BE48}"/>
              </a:ext>
            </a:extLst>
          </p:cNvPr>
          <p:cNvSpPr>
            <a:spLocks noGrp="1"/>
          </p:cNvSpPr>
          <p:nvPr>
            <p:ph type="ctrTitle"/>
          </p:nvPr>
        </p:nvSpPr>
        <p:spPr>
          <a:xfrm>
            <a:off x="4111214" y="2201523"/>
            <a:ext cx="3969572" cy="1054439"/>
          </a:xfrm>
        </p:spPr>
        <p:txBody>
          <a:bodyPr/>
          <a:lstStyle/>
          <a:p>
            <a:r>
              <a:rPr lang="en-US" dirty="0"/>
              <a:t>Math </a:t>
            </a:r>
            <a:r>
              <a:rPr lang="en-US" dirty="0" err="1"/>
              <a:t>CLass</a:t>
            </a:r>
            <a:endParaRPr lang="en-CM" dirty="0"/>
          </a:p>
        </p:txBody>
      </p:sp>
      <p:sp>
        <p:nvSpPr>
          <p:cNvPr id="3" name="Subtitle 2">
            <a:extLst>
              <a:ext uri="{FF2B5EF4-FFF2-40B4-BE49-F238E27FC236}">
                <a16:creationId xmlns:a16="http://schemas.microsoft.com/office/drawing/2014/main" id="{E2ECB34A-A883-4E26-B636-775DDDF81B9D}"/>
              </a:ext>
            </a:extLst>
          </p:cNvPr>
          <p:cNvSpPr>
            <a:spLocks noGrp="1"/>
          </p:cNvSpPr>
          <p:nvPr>
            <p:ph type="subTitle" idx="1"/>
          </p:nvPr>
        </p:nvSpPr>
        <p:spPr/>
        <p:txBody>
          <a:bodyPr/>
          <a:lstStyle/>
          <a:p>
            <a:endParaRPr lang="en-CM" dirty="0"/>
          </a:p>
        </p:txBody>
      </p:sp>
    </p:spTree>
    <p:extLst>
      <p:ext uri="{BB962C8B-B14F-4D97-AF65-F5344CB8AC3E}">
        <p14:creationId xmlns:p14="http://schemas.microsoft.com/office/powerpoint/2010/main" val="2415426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7E9046-224F-4429-9C37-4E9618A4C7BA}"/>
              </a:ext>
            </a:extLst>
          </p:cNvPr>
          <p:cNvSpPr>
            <a:spLocks noGrp="1"/>
          </p:cNvSpPr>
          <p:nvPr>
            <p:ph type="subTitle" idx="1"/>
          </p:nvPr>
        </p:nvSpPr>
        <p:spPr>
          <a:xfrm>
            <a:off x="1876424" y="1705510"/>
            <a:ext cx="8791575" cy="3552290"/>
          </a:xfrm>
        </p:spPr>
        <p:txBody>
          <a:bodyPr/>
          <a:lstStyle/>
          <a:p>
            <a:endParaRPr lang="en-US" dirty="0"/>
          </a:p>
        </p:txBody>
      </p:sp>
      <p:sp>
        <p:nvSpPr>
          <p:cNvPr id="5" name="Title 4">
            <a:extLst>
              <a:ext uri="{FF2B5EF4-FFF2-40B4-BE49-F238E27FC236}">
                <a16:creationId xmlns:a16="http://schemas.microsoft.com/office/drawing/2014/main" id="{5965559E-0D8F-4A1C-B4CE-5009DBB0BEB1}"/>
              </a:ext>
            </a:extLst>
          </p:cNvPr>
          <p:cNvSpPr>
            <a:spLocks noGrp="1"/>
          </p:cNvSpPr>
          <p:nvPr>
            <p:ph type="ctrTitle"/>
          </p:nvPr>
        </p:nvSpPr>
        <p:spPr>
          <a:xfrm>
            <a:off x="1876424" y="523982"/>
            <a:ext cx="8791575" cy="838682"/>
          </a:xfrm>
        </p:spPr>
        <p:txBody>
          <a:bodyPr/>
          <a:lstStyle/>
          <a:p>
            <a:r>
              <a:rPr lang="en-US" dirty="0" err="1"/>
              <a:t>Math.random</a:t>
            </a:r>
            <a:endParaRPr lang="en-CM" dirty="0"/>
          </a:p>
        </p:txBody>
      </p:sp>
      <p:pic>
        <p:nvPicPr>
          <p:cNvPr id="7" name="Picture 6">
            <a:extLst>
              <a:ext uri="{FF2B5EF4-FFF2-40B4-BE49-F238E27FC236}">
                <a16:creationId xmlns:a16="http://schemas.microsoft.com/office/drawing/2014/main" id="{B90BA340-8A86-4F6D-B793-24901F8C7310}"/>
              </a:ext>
            </a:extLst>
          </p:cNvPr>
          <p:cNvPicPr>
            <a:picLocks noChangeAspect="1"/>
          </p:cNvPicPr>
          <p:nvPr/>
        </p:nvPicPr>
        <p:blipFill>
          <a:blip r:embed="rId3"/>
          <a:stretch>
            <a:fillRect/>
          </a:stretch>
        </p:blipFill>
        <p:spPr>
          <a:xfrm>
            <a:off x="1876424" y="1557070"/>
            <a:ext cx="6870361" cy="4689457"/>
          </a:xfrm>
          <a:prstGeom prst="rect">
            <a:avLst/>
          </a:prstGeom>
        </p:spPr>
      </p:pic>
      <p:pic>
        <p:nvPicPr>
          <p:cNvPr id="8" name="Picture 7">
            <a:extLst>
              <a:ext uri="{FF2B5EF4-FFF2-40B4-BE49-F238E27FC236}">
                <a16:creationId xmlns:a16="http://schemas.microsoft.com/office/drawing/2014/main" id="{617A651C-31D0-43C1-9028-FF15AB53DCB0}"/>
              </a:ext>
            </a:extLst>
          </p:cNvPr>
          <p:cNvPicPr>
            <a:picLocks noChangeAspect="1"/>
          </p:cNvPicPr>
          <p:nvPr/>
        </p:nvPicPr>
        <p:blipFill>
          <a:blip r:embed="rId4"/>
          <a:stretch>
            <a:fillRect/>
          </a:stretch>
        </p:blipFill>
        <p:spPr>
          <a:xfrm>
            <a:off x="1766877" y="6364181"/>
            <a:ext cx="4505334" cy="493819"/>
          </a:xfrm>
          <a:prstGeom prst="rect">
            <a:avLst/>
          </a:prstGeom>
        </p:spPr>
      </p:pic>
    </p:spTree>
    <p:extLst>
      <p:ext uri="{BB962C8B-B14F-4D97-AF65-F5344CB8AC3E}">
        <p14:creationId xmlns:p14="http://schemas.microsoft.com/office/powerpoint/2010/main" val="258491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1AE8-332F-43E4-A699-EBFA153E295D}"/>
              </a:ext>
            </a:extLst>
          </p:cNvPr>
          <p:cNvSpPr>
            <a:spLocks noGrp="1"/>
          </p:cNvSpPr>
          <p:nvPr>
            <p:ph type="title"/>
          </p:nvPr>
        </p:nvSpPr>
        <p:spPr/>
        <p:txBody>
          <a:bodyPr/>
          <a:lstStyle/>
          <a:p>
            <a:r>
              <a:rPr lang="en-US" dirty="0"/>
              <a:t>More math methods</a:t>
            </a:r>
            <a:endParaRPr lang="en-CM" dirty="0"/>
          </a:p>
        </p:txBody>
      </p:sp>
      <p:pic>
        <p:nvPicPr>
          <p:cNvPr id="5" name="Content Placeholder 4">
            <a:extLst>
              <a:ext uri="{FF2B5EF4-FFF2-40B4-BE49-F238E27FC236}">
                <a16:creationId xmlns:a16="http://schemas.microsoft.com/office/drawing/2014/main" id="{7A0FDBC4-EA2C-4ED2-80F2-35D65A31D173}"/>
              </a:ext>
            </a:extLst>
          </p:cNvPr>
          <p:cNvPicPr>
            <a:picLocks noGrp="1" noChangeAspect="1"/>
          </p:cNvPicPr>
          <p:nvPr>
            <p:ph idx="1"/>
          </p:nvPr>
        </p:nvPicPr>
        <p:blipFill>
          <a:blip r:embed="rId2"/>
          <a:stretch>
            <a:fillRect/>
          </a:stretch>
        </p:blipFill>
        <p:spPr>
          <a:xfrm>
            <a:off x="1141413" y="2288476"/>
            <a:ext cx="9992338" cy="2728118"/>
          </a:xfrm>
        </p:spPr>
      </p:pic>
    </p:spTree>
    <p:extLst>
      <p:ext uri="{BB962C8B-B14F-4D97-AF65-F5344CB8AC3E}">
        <p14:creationId xmlns:p14="http://schemas.microsoft.com/office/powerpoint/2010/main" val="234528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9C87-ED3C-4281-BA10-F93F1BC7EAF7}"/>
              </a:ext>
            </a:extLst>
          </p:cNvPr>
          <p:cNvSpPr>
            <a:spLocks noGrp="1"/>
          </p:cNvSpPr>
          <p:nvPr>
            <p:ph type="title"/>
          </p:nvPr>
        </p:nvSpPr>
        <p:spPr/>
        <p:txBody>
          <a:bodyPr/>
          <a:lstStyle/>
          <a:p>
            <a:r>
              <a:rPr lang="en-US" dirty="0"/>
              <a:t>Class example</a:t>
            </a:r>
            <a:endParaRPr lang="en-CM" dirty="0"/>
          </a:p>
        </p:txBody>
      </p:sp>
      <p:sp>
        <p:nvSpPr>
          <p:cNvPr id="3" name="Content Placeholder 2">
            <a:extLst>
              <a:ext uri="{FF2B5EF4-FFF2-40B4-BE49-F238E27FC236}">
                <a16:creationId xmlns:a16="http://schemas.microsoft.com/office/drawing/2014/main" id="{7BAE06B4-CD27-412F-B279-A54D2E936373}"/>
              </a:ext>
            </a:extLst>
          </p:cNvPr>
          <p:cNvSpPr>
            <a:spLocks noGrp="1"/>
          </p:cNvSpPr>
          <p:nvPr>
            <p:ph idx="1"/>
          </p:nvPr>
        </p:nvSpPr>
        <p:spPr/>
        <p:txBody>
          <a:bodyPr/>
          <a:lstStyle/>
          <a:p>
            <a:r>
              <a:rPr lang="en-US" dirty="0">
                <a:hlinkClick r:id="rId2"/>
              </a:rPr>
              <a:t>https://runestone.academy/runestone/books/published/apcsareview/JavaBasics/firstOOClass.html</a:t>
            </a:r>
            <a:endParaRPr lang="en-CM" dirty="0"/>
          </a:p>
        </p:txBody>
      </p:sp>
    </p:spTree>
    <p:extLst>
      <p:ext uri="{BB962C8B-B14F-4D97-AF65-F5344CB8AC3E}">
        <p14:creationId xmlns:p14="http://schemas.microsoft.com/office/powerpoint/2010/main" val="3491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699B-9446-4CFF-9E2F-1FA65D21BF01}"/>
              </a:ext>
            </a:extLst>
          </p:cNvPr>
          <p:cNvSpPr>
            <a:spLocks noGrp="1"/>
          </p:cNvSpPr>
          <p:nvPr>
            <p:ph type="title"/>
          </p:nvPr>
        </p:nvSpPr>
        <p:spPr/>
        <p:txBody>
          <a:bodyPr/>
          <a:lstStyle/>
          <a:p>
            <a:r>
              <a:rPr lang="en-US" dirty="0"/>
              <a:t>Parts of java class</a:t>
            </a:r>
            <a:endParaRPr lang="en-CM" dirty="0"/>
          </a:p>
        </p:txBody>
      </p:sp>
      <p:sp>
        <p:nvSpPr>
          <p:cNvPr id="3" name="Content Placeholder 2">
            <a:extLst>
              <a:ext uri="{FF2B5EF4-FFF2-40B4-BE49-F238E27FC236}">
                <a16:creationId xmlns:a16="http://schemas.microsoft.com/office/drawing/2014/main" id="{1783875C-AB5A-4326-9B82-105EE587FC3C}"/>
              </a:ext>
            </a:extLst>
          </p:cNvPr>
          <p:cNvSpPr>
            <a:spLocks noGrp="1"/>
          </p:cNvSpPr>
          <p:nvPr>
            <p:ph idx="1"/>
          </p:nvPr>
        </p:nvSpPr>
        <p:spPr/>
        <p:txBody>
          <a:bodyPr/>
          <a:lstStyle/>
          <a:p>
            <a:r>
              <a:rPr lang="en-US" dirty="0">
                <a:hlinkClick r:id="rId3"/>
              </a:rPr>
              <a:t>https://runestone.academy/runestone/books/published/apcsareview/JavaBasics/partsOfAClass.html</a:t>
            </a:r>
            <a:endParaRPr lang="en-CM" dirty="0"/>
          </a:p>
        </p:txBody>
      </p:sp>
    </p:spTree>
    <p:extLst>
      <p:ext uri="{BB962C8B-B14F-4D97-AF65-F5344CB8AC3E}">
        <p14:creationId xmlns:p14="http://schemas.microsoft.com/office/powerpoint/2010/main" val="75776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1358-ECDB-4D6B-853F-626BD1A0C053}"/>
              </a:ext>
            </a:extLst>
          </p:cNvPr>
          <p:cNvSpPr>
            <a:spLocks noGrp="1"/>
          </p:cNvSpPr>
          <p:nvPr>
            <p:ph type="title"/>
          </p:nvPr>
        </p:nvSpPr>
        <p:spPr/>
        <p:txBody>
          <a:bodyPr/>
          <a:lstStyle/>
          <a:p>
            <a:r>
              <a:rPr lang="en-US" dirty="0"/>
              <a:t>Key notes on classes and objects</a:t>
            </a:r>
            <a:endParaRPr lang="en-CM" dirty="0"/>
          </a:p>
        </p:txBody>
      </p:sp>
      <p:sp>
        <p:nvSpPr>
          <p:cNvPr id="3" name="Content Placeholder 2">
            <a:extLst>
              <a:ext uri="{FF2B5EF4-FFF2-40B4-BE49-F238E27FC236}">
                <a16:creationId xmlns:a16="http://schemas.microsoft.com/office/drawing/2014/main" id="{10D5A7FA-0F6A-4271-AE31-72582D8CF187}"/>
              </a:ext>
            </a:extLst>
          </p:cNvPr>
          <p:cNvSpPr>
            <a:spLocks noGrp="1"/>
          </p:cNvSpPr>
          <p:nvPr>
            <p:ph idx="1"/>
          </p:nvPr>
        </p:nvSpPr>
        <p:spPr/>
        <p:txBody>
          <a:bodyPr/>
          <a:lstStyle/>
          <a:p>
            <a:r>
              <a:rPr lang="en-US" dirty="0"/>
              <a:t>Overloading Constructors - There can be more than one constructor defined in a class. This is called overloading the constructor.</a:t>
            </a:r>
          </a:p>
          <a:p>
            <a:r>
              <a:rPr lang="en-US" dirty="0"/>
              <a:t>Procedural abstraction - a programmer can use a method and not worry about the details of how it exactly works.</a:t>
            </a:r>
          </a:p>
          <a:p>
            <a:r>
              <a:rPr lang="en-US" dirty="0"/>
              <a:t>Tracing methods – it is key to be able to understand methods already </a:t>
            </a:r>
            <a:r>
              <a:rPr lang="en-US" dirty="0" err="1"/>
              <a:t>cretaed</a:t>
            </a:r>
            <a:endParaRPr lang="en-CM" dirty="0"/>
          </a:p>
        </p:txBody>
      </p:sp>
    </p:spTree>
    <p:extLst>
      <p:ext uri="{BB962C8B-B14F-4D97-AF65-F5344CB8AC3E}">
        <p14:creationId xmlns:p14="http://schemas.microsoft.com/office/powerpoint/2010/main" val="232944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7E61-A8CA-4932-8563-90E543E8601E}"/>
              </a:ext>
            </a:extLst>
          </p:cNvPr>
          <p:cNvSpPr>
            <a:spLocks noGrp="1"/>
          </p:cNvSpPr>
          <p:nvPr>
            <p:ph type="ctrTitle"/>
          </p:nvPr>
        </p:nvSpPr>
        <p:spPr>
          <a:xfrm>
            <a:off x="4023725" y="1801863"/>
            <a:ext cx="4370262" cy="1458132"/>
          </a:xfrm>
        </p:spPr>
        <p:txBody>
          <a:bodyPr>
            <a:normAutofit/>
          </a:bodyPr>
          <a:lstStyle/>
          <a:p>
            <a:r>
              <a:rPr lang="en-US" dirty="0"/>
              <a:t>String class</a:t>
            </a:r>
            <a:endParaRPr lang="en-CM" dirty="0"/>
          </a:p>
        </p:txBody>
      </p:sp>
      <p:sp>
        <p:nvSpPr>
          <p:cNvPr id="3" name="Subtitle 2">
            <a:extLst>
              <a:ext uri="{FF2B5EF4-FFF2-40B4-BE49-F238E27FC236}">
                <a16:creationId xmlns:a16="http://schemas.microsoft.com/office/drawing/2014/main" id="{3CE3A346-9FD1-4085-A1AD-A90A8C9995B3}"/>
              </a:ext>
            </a:extLst>
          </p:cNvPr>
          <p:cNvSpPr>
            <a:spLocks noGrp="1"/>
          </p:cNvSpPr>
          <p:nvPr>
            <p:ph type="subTitle" idx="1"/>
          </p:nvPr>
        </p:nvSpPr>
        <p:spPr/>
        <p:txBody>
          <a:bodyPr/>
          <a:lstStyle/>
          <a:p>
            <a:endParaRPr lang="en-CM" dirty="0"/>
          </a:p>
        </p:txBody>
      </p:sp>
    </p:spTree>
    <p:extLst>
      <p:ext uri="{BB962C8B-B14F-4D97-AF65-F5344CB8AC3E}">
        <p14:creationId xmlns:p14="http://schemas.microsoft.com/office/powerpoint/2010/main" val="385942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946B-5DE8-4E68-A2F8-1D50F6A2B18F}"/>
              </a:ext>
            </a:extLst>
          </p:cNvPr>
          <p:cNvSpPr>
            <a:spLocks noGrp="1"/>
          </p:cNvSpPr>
          <p:nvPr>
            <p:ph type="title"/>
          </p:nvPr>
        </p:nvSpPr>
        <p:spPr/>
        <p:txBody>
          <a:bodyPr/>
          <a:lstStyle/>
          <a:p>
            <a:r>
              <a:rPr lang="en-US" dirty="0"/>
              <a:t>indexes</a:t>
            </a:r>
            <a:endParaRPr lang="en-CM" dirty="0"/>
          </a:p>
        </p:txBody>
      </p:sp>
      <p:pic>
        <p:nvPicPr>
          <p:cNvPr id="5" name="Content Placeholder 4">
            <a:extLst>
              <a:ext uri="{FF2B5EF4-FFF2-40B4-BE49-F238E27FC236}">
                <a16:creationId xmlns:a16="http://schemas.microsoft.com/office/drawing/2014/main" id="{FAC67CC5-7F0E-4E8F-AD7F-F5941EDA1FE1}"/>
              </a:ext>
            </a:extLst>
          </p:cNvPr>
          <p:cNvPicPr>
            <a:picLocks noGrp="1" noChangeAspect="1"/>
          </p:cNvPicPr>
          <p:nvPr>
            <p:ph idx="1"/>
          </p:nvPr>
        </p:nvPicPr>
        <p:blipFill>
          <a:blip r:embed="rId2"/>
          <a:stretch>
            <a:fillRect/>
          </a:stretch>
        </p:blipFill>
        <p:spPr>
          <a:xfrm>
            <a:off x="1141413" y="2097088"/>
            <a:ext cx="7307489" cy="3495437"/>
          </a:xfrm>
        </p:spPr>
      </p:pic>
      <p:sp>
        <p:nvSpPr>
          <p:cNvPr id="6" name="Subtitle 2">
            <a:extLst>
              <a:ext uri="{FF2B5EF4-FFF2-40B4-BE49-F238E27FC236}">
                <a16:creationId xmlns:a16="http://schemas.microsoft.com/office/drawing/2014/main" id="{2B50BBDC-57BE-42CC-BB5A-2BD11FFFE5A6}"/>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63590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3127-7D84-4B8F-A027-94984669877B}"/>
              </a:ext>
            </a:extLst>
          </p:cNvPr>
          <p:cNvSpPr>
            <a:spLocks noGrp="1"/>
          </p:cNvSpPr>
          <p:nvPr>
            <p:ph type="title"/>
          </p:nvPr>
        </p:nvSpPr>
        <p:spPr/>
        <p:txBody>
          <a:bodyPr/>
          <a:lstStyle/>
          <a:p>
            <a:r>
              <a:rPr lang="en-US" dirty="0"/>
              <a:t>String constructor</a:t>
            </a:r>
            <a:endParaRPr lang="en-CM" dirty="0"/>
          </a:p>
        </p:txBody>
      </p:sp>
      <p:pic>
        <p:nvPicPr>
          <p:cNvPr id="5" name="Content Placeholder 4">
            <a:extLst>
              <a:ext uri="{FF2B5EF4-FFF2-40B4-BE49-F238E27FC236}">
                <a16:creationId xmlns:a16="http://schemas.microsoft.com/office/drawing/2014/main" id="{5A1B0B5B-2685-42E8-9ACB-5014EE570132}"/>
              </a:ext>
            </a:extLst>
          </p:cNvPr>
          <p:cNvPicPr>
            <a:picLocks noGrp="1" noChangeAspect="1"/>
          </p:cNvPicPr>
          <p:nvPr>
            <p:ph idx="1"/>
          </p:nvPr>
        </p:nvPicPr>
        <p:blipFill>
          <a:blip r:embed="rId2"/>
          <a:stretch>
            <a:fillRect/>
          </a:stretch>
        </p:blipFill>
        <p:spPr>
          <a:xfrm>
            <a:off x="1141413" y="2097088"/>
            <a:ext cx="7970035" cy="2594315"/>
          </a:xfrm>
        </p:spPr>
      </p:pic>
      <p:sp>
        <p:nvSpPr>
          <p:cNvPr id="6" name="Subtitle 2">
            <a:extLst>
              <a:ext uri="{FF2B5EF4-FFF2-40B4-BE49-F238E27FC236}">
                <a16:creationId xmlns:a16="http://schemas.microsoft.com/office/drawing/2014/main" id="{4B3E3207-3DC9-43F9-AE20-284BF66C2414}"/>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25880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D633-03D3-4B94-B583-736E737A6A88}"/>
              </a:ext>
            </a:extLst>
          </p:cNvPr>
          <p:cNvSpPr>
            <a:spLocks noGrp="1"/>
          </p:cNvSpPr>
          <p:nvPr>
            <p:ph type="title"/>
          </p:nvPr>
        </p:nvSpPr>
        <p:spPr/>
        <p:txBody>
          <a:bodyPr/>
          <a:lstStyle/>
          <a:p>
            <a:r>
              <a:rPr lang="en-US" dirty="0"/>
              <a:t>Single Character string processing</a:t>
            </a:r>
            <a:endParaRPr lang="en-CM" dirty="0"/>
          </a:p>
        </p:txBody>
      </p:sp>
      <p:pic>
        <p:nvPicPr>
          <p:cNvPr id="5" name="Content Placeholder 4">
            <a:extLst>
              <a:ext uri="{FF2B5EF4-FFF2-40B4-BE49-F238E27FC236}">
                <a16:creationId xmlns:a16="http://schemas.microsoft.com/office/drawing/2014/main" id="{F9053032-2795-4058-A00D-D320A648D436}"/>
              </a:ext>
            </a:extLst>
          </p:cNvPr>
          <p:cNvPicPr>
            <a:picLocks noGrp="1" noChangeAspect="1"/>
          </p:cNvPicPr>
          <p:nvPr>
            <p:ph idx="1"/>
          </p:nvPr>
        </p:nvPicPr>
        <p:blipFill>
          <a:blip r:embed="rId2"/>
          <a:stretch>
            <a:fillRect/>
          </a:stretch>
        </p:blipFill>
        <p:spPr>
          <a:xfrm>
            <a:off x="1141413" y="2097088"/>
            <a:ext cx="6672036" cy="3871428"/>
          </a:xfrm>
        </p:spPr>
      </p:pic>
      <p:sp>
        <p:nvSpPr>
          <p:cNvPr id="6" name="Subtitle 2">
            <a:extLst>
              <a:ext uri="{FF2B5EF4-FFF2-40B4-BE49-F238E27FC236}">
                <a16:creationId xmlns:a16="http://schemas.microsoft.com/office/drawing/2014/main" id="{CAF9369B-310E-4FBC-AA93-67DF82B6F153}"/>
              </a:ext>
            </a:extLst>
          </p:cNvPr>
          <p:cNvSpPr txBox="1">
            <a:spLocks/>
          </p:cNvSpPr>
          <p:nvPr/>
        </p:nvSpPr>
        <p:spPr>
          <a:xfrm>
            <a:off x="1141413" y="6239482"/>
            <a:ext cx="8791575" cy="5290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*taken from Teals program</a:t>
            </a:r>
            <a:endParaRPr lang="en-CM" dirty="0"/>
          </a:p>
        </p:txBody>
      </p:sp>
    </p:spTree>
    <p:extLst>
      <p:ext uri="{BB962C8B-B14F-4D97-AF65-F5344CB8AC3E}">
        <p14:creationId xmlns:p14="http://schemas.microsoft.com/office/powerpoint/2010/main" val="672590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1667</TotalTime>
  <Words>481</Words>
  <Application>Microsoft Office PowerPoint</Application>
  <PresentationFormat>Widescreen</PresentationFormat>
  <Paragraphs>63</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Tw Cen MT</vt:lpstr>
      <vt:lpstr>Circuit</vt:lpstr>
      <vt:lpstr>Ap computer science unit 2</vt:lpstr>
      <vt:lpstr>Class and objects</vt:lpstr>
      <vt:lpstr>Class example</vt:lpstr>
      <vt:lpstr>Parts of java class</vt:lpstr>
      <vt:lpstr>Key notes on classes and objects</vt:lpstr>
      <vt:lpstr>String class</vt:lpstr>
      <vt:lpstr>indexes</vt:lpstr>
      <vt:lpstr>String constructor</vt:lpstr>
      <vt:lpstr>Single Character string processing</vt:lpstr>
      <vt:lpstr>Searching your string</vt:lpstr>
      <vt:lpstr>String methods</vt:lpstr>
      <vt:lpstr>substring</vt:lpstr>
      <vt:lpstr>String method examples</vt:lpstr>
      <vt:lpstr>Modifying strings</vt:lpstr>
      <vt:lpstr>String test methods</vt:lpstr>
      <vt:lpstr>comparisons</vt:lpstr>
      <vt:lpstr>Out of bound indexes</vt:lpstr>
      <vt:lpstr>Capitalizing your string</vt:lpstr>
      <vt:lpstr>Wrapper Classes – int and bouble</vt:lpstr>
      <vt:lpstr>Math CLass</vt:lpstr>
      <vt:lpstr>Math.random</vt:lpstr>
      <vt:lpstr>More math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computer science unit 2</dc:title>
  <dc:creator>iddo sadeh</dc:creator>
  <cp:lastModifiedBy>iddo sadeh</cp:lastModifiedBy>
  <cp:revision>5</cp:revision>
  <dcterms:created xsi:type="dcterms:W3CDTF">2021-07-04T23:17:54Z</dcterms:created>
  <dcterms:modified xsi:type="dcterms:W3CDTF">2021-07-06T03:35:41Z</dcterms:modified>
</cp:coreProperties>
</file>