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E3FC0-8C7C-4885-9382-61FF084C013D}" type="datetimeFigureOut">
              <a:rPr lang="en-CM" smtClean="0"/>
              <a:t>28/07/2021</a:t>
            </a:fld>
            <a:endParaRPr lang="en-C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37BB-EFD6-4E20-BDC3-0499669B455A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767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classifies a type and what objects (data/ type) of that type do</a:t>
            </a:r>
          </a:p>
          <a:p>
            <a:r>
              <a:rPr lang="en-US" dirty="0"/>
              <a:t>https://runestone.academy/runestone/books/published/apcsareview/JavaBasics/introClassObject.html</a:t>
            </a:r>
          </a:p>
          <a:p>
            <a:endParaRPr lang="en-US" dirty="0"/>
          </a:p>
          <a:p>
            <a:r>
              <a:rPr lang="en-US" dirty="0"/>
              <a:t>Example of creating class</a:t>
            </a:r>
          </a:p>
          <a:p>
            <a:r>
              <a:rPr lang="en-US" dirty="0"/>
              <a:t>https://runestone.academy/runestone/books/published/apcsareview/JavaBasics/firstOOClass.html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1292-385F-4A76-B332-56BCF49D0CF9}" type="slidenum">
              <a:rPr lang="en-CM" smtClean="0"/>
              <a:t>2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770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link and ask students to start lab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71292-385F-4A76-B332-56BCF49D0CF9}" type="slidenum">
              <a:rPr kumimoji="0" lang="en-C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M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07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1 2 3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37BB-EFD6-4E20-BDC3-0499669B455A}" type="slidenum">
              <a:rPr lang="en-CM" smtClean="0"/>
              <a:t>6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6600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37BB-EFD6-4E20-BDC3-0499669B455A}" type="slidenum">
              <a:rPr lang="en-CM" smtClean="0"/>
              <a:t>7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1444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runestone/books/published/apcsareview/JavaBasics/firstOOClas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stone.academy/runestone/books/published/apcsareview/JavaBasics/partsOfAClas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468F-0C7C-4889-B857-6F8AB817F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5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CE1F4-0354-4F3D-8A57-7F18ACE75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Teacher: iddo sadeh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92479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30A6-D55D-42F3-A033-2E10E899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283C-A770-4CD0-91C7-9C907D05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https://csawesome.runestone.academy/runestone/books/published/csawesome/Unit5-Writing-Classes/topic-5-9-this.html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2223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E55D-8E18-47F6-B482-C94CB44C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66913"/>
            <a:ext cx="8791575" cy="73410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objects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52110-121C-4BF6-8BF3-557436D2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6328909"/>
            <a:ext cx="8791575" cy="529091"/>
          </a:xfrm>
        </p:spPr>
        <p:txBody>
          <a:bodyPr/>
          <a:lstStyle/>
          <a:p>
            <a:r>
              <a:rPr lang="en-US" dirty="0"/>
              <a:t>*taken from Teals program</a:t>
            </a:r>
            <a:endParaRPr lang="en-C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742E-1884-47A0-A344-4443E98D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3" y="1301019"/>
            <a:ext cx="9058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CA5B-57C6-4861-BDE4-6CF0C5BF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java class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0023-5A6D-4B67-A2DC-C6DF0C47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class in programming defines a new abstract data type. When you create objects, you create new variables or instances of that class data type. </a:t>
            </a:r>
          </a:p>
          <a:p>
            <a:r>
              <a:rPr lang="en-US" dirty="0"/>
              <a:t>To write your own class, you typically start a class declaration with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then the name of the class. The body of the class is defined inside a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 and a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. Then, you can create objects of that new House type by using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objectname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CM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9C87-ED3C-4281-BA10-F93F1BC7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06B4-CD27-412F-B279-A54D2E93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https://runestone.academy/runestone/books/published/apcsareview/JavaBasics/firstOOClass.html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491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699B-9446-4CFF-9E2F-1FA65D21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java class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875C-AB5A-4326-9B82-105EE587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https://runestone.academy/runestone/books/published/apcsareview/JavaBasics/partsOfAClass.html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7577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616A-EF62-48A6-97BE-6E133517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(preconditions and postconditions)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5843-76BB-47F6-A944-071628E1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your programs become more complex, comments are a good practice.</a:t>
            </a:r>
          </a:p>
          <a:p>
            <a:r>
              <a:rPr lang="en-US" dirty="0"/>
              <a:t>https://csawesome.runestone.academy/runestone/books/published/csawesome/Unit5-Writing-Classes/topic-5-3-comments-conditions.html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49105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7DB8-C189-4DBA-89D1-0FECB684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methods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A589-2AC6-4365-A469-76C021BB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methods is good practice to reduce complexity of code, organization and avoiding reused of code.</a:t>
            </a:r>
          </a:p>
          <a:p>
            <a:pPr marL="0" indent="0">
              <a:buNone/>
            </a:pPr>
            <a:r>
              <a:rPr lang="en-US" dirty="0"/>
              <a:t>https://csawesome.runestone.academy/runestone/books/published/csawesome/Unit5-Writing-Classes/topic-5-6-writing-methods.html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5051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CE04-30FB-4C5F-8CB3-C3BE17CE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variables/methods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F684-DC99-4881-9254-2E9E484E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variable is a variable that has been allocated "statically", meaning that its lifetime (or "extent") is the entire run of the program.</a:t>
            </a:r>
          </a:p>
          <a:p>
            <a:r>
              <a:rPr lang="en-US" dirty="0"/>
              <a:t>The static keyword is placed right after the public/private modifier and right before the type of variables and methods in their declarations</a:t>
            </a:r>
          </a:p>
          <a:p>
            <a:r>
              <a:rPr lang="en-US" dirty="0"/>
              <a:t>https://csawesome.runestone.academy/runestone/books/published/csawesome/Unit5-Writing-Classes/topic-5-7-static-vars-methods.html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457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E92A-9E4E-4884-BD4B-957160F8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access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4275-8DD4-4D09-A3D3-E29200E3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https://csawesome.runestone.academy/runestone/books/published/csawesome/Unit5-Writing-Classes/topic-5-8-scope-access.html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47745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1436</TotalTime>
  <Words>430</Words>
  <Application>Microsoft Office PowerPoint</Application>
  <PresentationFormat>Widescreen</PresentationFormat>
  <Paragraphs>37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Unit 5</vt:lpstr>
      <vt:lpstr>Class and objects</vt:lpstr>
      <vt:lpstr>Anatomy of a java class</vt:lpstr>
      <vt:lpstr>Class example</vt:lpstr>
      <vt:lpstr>Parts of java class</vt:lpstr>
      <vt:lpstr>Comments (preconditions and postconditions)</vt:lpstr>
      <vt:lpstr>Using methods</vt:lpstr>
      <vt:lpstr>Static variables/methods</vt:lpstr>
      <vt:lpstr>Scope and access</vt:lpstr>
      <vt:lpstr>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iddo sadeh</dc:creator>
  <cp:lastModifiedBy>iddo sadeh</cp:lastModifiedBy>
  <cp:revision>1</cp:revision>
  <dcterms:created xsi:type="dcterms:W3CDTF">2021-07-28T23:08:21Z</dcterms:created>
  <dcterms:modified xsi:type="dcterms:W3CDTF">2021-07-29T23:04:43Z</dcterms:modified>
</cp:coreProperties>
</file>