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3.xml" ContentType="application/vnd.openxmlformats-officedocument.presentationml.notesSlide+xml"/>
  <Override PartName="/ppt/slides/slide22.xml" ContentType="application/vnd.openxmlformats-officedocument.presentationml.slide+xml"/>
  <Override PartName="/ppt/notesSlides/notesSlide4.xml" ContentType="application/vnd.openxmlformats-officedocument.presentationml.notesSlide+xml"/>
  <Override PartName="/ppt/slides/slide23.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notesSlides/notesSlide5.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8" r:id="rId2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85DF8C-44DF-4194-8CA0-7170DB1935B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A326DFE-DA8D-4C24-AC57-6FE76A79AAC2}">
      <dgm:prSet/>
      <dgm:spPr/>
      <dgm:t>
        <a:bodyPr/>
        <a:lstStyle/>
        <a:p>
          <a:r>
            <a:rPr lang="en-US"/>
            <a:t>introduction</a:t>
          </a:r>
        </a:p>
      </dgm:t>
    </dgm:pt>
    <dgm:pt modelId="{C1D0700A-F8E9-4946-B18E-91556B01B965}" type="parTrans" cxnId="{F2FAF655-96DD-4A8E-B024-7B6C8CD6F070}">
      <dgm:prSet/>
      <dgm:spPr/>
      <dgm:t>
        <a:bodyPr/>
        <a:lstStyle/>
        <a:p>
          <a:endParaRPr lang="en-US"/>
        </a:p>
      </dgm:t>
    </dgm:pt>
    <dgm:pt modelId="{EF285E82-D7CF-4498-BD6F-A2659E296E82}" type="sibTrans" cxnId="{F2FAF655-96DD-4A8E-B024-7B6C8CD6F070}">
      <dgm:prSet/>
      <dgm:spPr/>
      <dgm:t>
        <a:bodyPr/>
        <a:lstStyle/>
        <a:p>
          <a:endParaRPr lang="en-US"/>
        </a:p>
      </dgm:t>
    </dgm:pt>
    <dgm:pt modelId="{17EE6688-1397-400E-920C-B6C91617C0E5}">
      <dgm:prSet/>
      <dgm:spPr/>
      <dgm:t>
        <a:bodyPr/>
        <a:lstStyle/>
        <a:p>
          <a:r>
            <a:rPr lang="en-US"/>
            <a:t>history</a:t>
          </a:r>
        </a:p>
      </dgm:t>
    </dgm:pt>
    <dgm:pt modelId="{7D5E02F8-DFFE-48D5-83EE-AFBF05EB4BBF}" type="parTrans" cxnId="{6FD49429-D92A-4E69-8154-4294A01AC56A}">
      <dgm:prSet/>
      <dgm:spPr/>
      <dgm:t>
        <a:bodyPr/>
        <a:lstStyle/>
        <a:p>
          <a:endParaRPr lang="en-US"/>
        </a:p>
      </dgm:t>
    </dgm:pt>
    <dgm:pt modelId="{AD342665-818B-40B0-9ED6-4D9F3661968A}" type="sibTrans" cxnId="{6FD49429-D92A-4E69-8154-4294A01AC56A}">
      <dgm:prSet/>
      <dgm:spPr/>
      <dgm:t>
        <a:bodyPr/>
        <a:lstStyle/>
        <a:p>
          <a:endParaRPr lang="en-US"/>
        </a:p>
      </dgm:t>
    </dgm:pt>
    <dgm:pt modelId="{0A04D0E9-7317-4990-8B23-9C0FEE3E454A}">
      <dgm:prSet/>
      <dgm:spPr/>
      <dgm:t>
        <a:bodyPr/>
        <a:lstStyle/>
        <a:p>
          <a:r>
            <a:rPr lang="en-US"/>
            <a:t>Types and components of Rocket</a:t>
          </a:r>
        </a:p>
      </dgm:t>
    </dgm:pt>
    <dgm:pt modelId="{BC185AAE-E4FD-46FC-891D-C4B0D6C5E211}" type="parTrans" cxnId="{159211F4-3018-4386-A4E9-81F4129A1E1C}">
      <dgm:prSet/>
      <dgm:spPr/>
      <dgm:t>
        <a:bodyPr/>
        <a:lstStyle/>
        <a:p>
          <a:endParaRPr lang="en-US"/>
        </a:p>
      </dgm:t>
    </dgm:pt>
    <dgm:pt modelId="{A137B32A-6CEA-4E69-9B95-F6009C573A2A}" type="sibTrans" cxnId="{159211F4-3018-4386-A4E9-81F4129A1E1C}">
      <dgm:prSet/>
      <dgm:spPr/>
      <dgm:t>
        <a:bodyPr/>
        <a:lstStyle/>
        <a:p>
          <a:endParaRPr lang="en-US"/>
        </a:p>
      </dgm:t>
    </dgm:pt>
    <dgm:pt modelId="{CCCDD4D1-AC65-42E5-BB96-6062BB2189DF}">
      <dgm:prSet/>
      <dgm:spPr/>
      <dgm:t>
        <a:bodyPr/>
        <a:lstStyle/>
        <a:p>
          <a:r>
            <a:rPr lang="en-US"/>
            <a:t>Parachute Deploying system</a:t>
          </a:r>
        </a:p>
      </dgm:t>
    </dgm:pt>
    <dgm:pt modelId="{9F47497B-E98F-4C64-8957-C2E077759EFF}" type="parTrans" cxnId="{C096848A-8E15-4B03-A91E-6735CCDFDFE9}">
      <dgm:prSet/>
      <dgm:spPr/>
      <dgm:t>
        <a:bodyPr/>
        <a:lstStyle/>
        <a:p>
          <a:endParaRPr lang="en-US"/>
        </a:p>
      </dgm:t>
    </dgm:pt>
    <dgm:pt modelId="{0C03EFEC-450D-4B78-B9FB-DF31FF66A1F6}" type="sibTrans" cxnId="{C096848A-8E15-4B03-A91E-6735CCDFDFE9}">
      <dgm:prSet/>
      <dgm:spPr/>
      <dgm:t>
        <a:bodyPr/>
        <a:lstStyle/>
        <a:p>
          <a:endParaRPr lang="en-US"/>
        </a:p>
      </dgm:t>
    </dgm:pt>
    <dgm:pt modelId="{9DE5ED7F-3081-4093-A884-99E49FC33259}">
      <dgm:prSet/>
      <dgm:spPr/>
      <dgm:t>
        <a:bodyPr/>
        <a:lstStyle/>
        <a:p>
          <a:r>
            <a:rPr lang="en-US"/>
            <a:t>A brief introduction of reusable rocket</a:t>
          </a:r>
        </a:p>
      </dgm:t>
    </dgm:pt>
    <dgm:pt modelId="{8B6E70A1-A8B0-452E-B91A-6F0D5F733991}" type="parTrans" cxnId="{DE05A364-C780-4696-871D-90909EC55A19}">
      <dgm:prSet/>
      <dgm:spPr/>
      <dgm:t>
        <a:bodyPr/>
        <a:lstStyle/>
        <a:p>
          <a:endParaRPr lang="en-US"/>
        </a:p>
      </dgm:t>
    </dgm:pt>
    <dgm:pt modelId="{C848646C-5BD7-4BC9-8781-19705EC1597B}" type="sibTrans" cxnId="{DE05A364-C780-4696-871D-90909EC55A19}">
      <dgm:prSet/>
      <dgm:spPr/>
      <dgm:t>
        <a:bodyPr/>
        <a:lstStyle/>
        <a:p>
          <a:endParaRPr lang="en-US"/>
        </a:p>
      </dgm:t>
    </dgm:pt>
    <dgm:pt modelId="{2DC424EC-0D2C-4114-BDDB-893C9C79EFF4}">
      <dgm:prSet/>
      <dgm:spPr/>
      <dgm:t>
        <a:bodyPr/>
        <a:lstStyle/>
        <a:p>
          <a:r>
            <a:rPr lang="en-US"/>
            <a:t>conclusion</a:t>
          </a:r>
        </a:p>
      </dgm:t>
    </dgm:pt>
    <dgm:pt modelId="{B393F753-C0FA-4223-8742-F0D08B80E62C}" type="parTrans" cxnId="{2755737B-EBFA-4914-9B4F-28C1B5B82CFF}">
      <dgm:prSet/>
      <dgm:spPr/>
      <dgm:t>
        <a:bodyPr/>
        <a:lstStyle/>
        <a:p>
          <a:endParaRPr lang="en-US"/>
        </a:p>
      </dgm:t>
    </dgm:pt>
    <dgm:pt modelId="{3B06A348-7CC7-45AB-8CF6-CA01F666C810}" type="sibTrans" cxnId="{2755737B-EBFA-4914-9B4F-28C1B5B82CFF}">
      <dgm:prSet/>
      <dgm:spPr/>
      <dgm:t>
        <a:bodyPr/>
        <a:lstStyle/>
        <a:p>
          <a:endParaRPr lang="en-US"/>
        </a:p>
      </dgm:t>
    </dgm:pt>
    <dgm:pt modelId="{9B291B48-E738-478E-9C68-3FFACDAC1641}" type="pres">
      <dgm:prSet presAssocID="{1585DF8C-44DF-4194-8CA0-7170DB1935B2}" presName="linear" presStyleCnt="0">
        <dgm:presLayoutVars>
          <dgm:animLvl val="lvl"/>
          <dgm:resizeHandles val="exact"/>
        </dgm:presLayoutVars>
      </dgm:prSet>
      <dgm:spPr/>
    </dgm:pt>
    <dgm:pt modelId="{54284348-F824-4E7A-B5B3-3DE701CFF02A}" type="pres">
      <dgm:prSet presAssocID="{1A326DFE-DA8D-4C24-AC57-6FE76A79AAC2}" presName="parentText" presStyleLbl="node1" presStyleIdx="0" presStyleCnt="6">
        <dgm:presLayoutVars>
          <dgm:chMax val="0"/>
          <dgm:bulletEnabled val="1"/>
        </dgm:presLayoutVars>
      </dgm:prSet>
      <dgm:spPr/>
    </dgm:pt>
    <dgm:pt modelId="{A1AA2B08-35A6-4895-A01D-4494506FF20C}" type="pres">
      <dgm:prSet presAssocID="{EF285E82-D7CF-4498-BD6F-A2659E296E82}" presName="spacer" presStyleCnt="0"/>
      <dgm:spPr/>
    </dgm:pt>
    <dgm:pt modelId="{3103A300-9BCE-4E9A-A7EF-708FA0497E91}" type="pres">
      <dgm:prSet presAssocID="{17EE6688-1397-400E-920C-B6C91617C0E5}" presName="parentText" presStyleLbl="node1" presStyleIdx="1" presStyleCnt="6">
        <dgm:presLayoutVars>
          <dgm:chMax val="0"/>
          <dgm:bulletEnabled val="1"/>
        </dgm:presLayoutVars>
      </dgm:prSet>
      <dgm:spPr/>
    </dgm:pt>
    <dgm:pt modelId="{CBB1867A-30C2-4720-93EC-1ABDFF310E36}" type="pres">
      <dgm:prSet presAssocID="{AD342665-818B-40B0-9ED6-4D9F3661968A}" presName="spacer" presStyleCnt="0"/>
      <dgm:spPr/>
    </dgm:pt>
    <dgm:pt modelId="{01D3B612-D945-4827-B206-6F0DCE187F12}" type="pres">
      <dgm:prSet presAssocID="{0A04D0E9-7317-4990-8B23-9C0FEE3E454A}" presName="parentText" presStyleLbl="node1" presStyleIdx="2" presStyleCnt="6">
        <dgm:presLayoutVars>
          <dgm:chMax val="0"/>
          <dgm:bulletEnabled val="1"/>
        </dgm:presLayoutVars>
      </dgm:prSet>
      <dgm:spPr/>
    </dgm:pt>
    <dgm:pt modelId="{5B0DC5A4-EAD9-4493-B23E-0859FFF0EF89}" type="pres">
      <dgm:prSet presAssocID="{A137B32A-6CEA-4E69-9B95-F6009C573A2A}" presName="spacer" presStyleCnt="0"/>
      <dgm:spPr/>
    </dgm:pt>
    <dgm:pt modelId="{85B40A36-2420-4107-9EFC-542412A00F15}" type="pres">
      <dgm:prSet presAssocID="{CCCDD4D1-AC65-42E5-BB96-6062BB2189DF}" presName="parentText" presStyleLbl="node1" presStyleIdx="3" presStyleCnt="6">
        <dgm:presLayoutVars>
          <dgm:chMax val="0"/>
          <dgm:bulletEnabled val="1"/>
        </dgm:presLayoutVars>
      </dgm:prSet>
      <dgm:spPr/>
    </dgm:pt>
    <dgm:pt modelId="{9F692D65-B009-4F74-BAD6-26BA5BF3199E}" type="pres">
      <dgm:prSet presAssocID="{0C03EFEC-450D-4B78-B9FB-DF31FF66A1F6}" presName="spacer" presStyleCnt="0"/>
      <dgm:spPr/>
    </dgm:pt>
    <dgm:pt modelId="{A7531321-CCDF-4E2E-9C95-3B534B1436F3}" type="pres">
      <dgm:prSet presAssocID="{9DE5ED7F-3081-4093-A884-99E49FC33259}" presName="parentText" presStyleLbl="node1" presStyleIdx="4" presStyleCnt="6">
        <dgm:presLayoutVars>
          <dgm:chMax val="0"/>
          <dgm:bulletEnabled val="1"/>
        </dgm:presLayoutVars>
      </dgm:prSet>
      <dgm:spPr/>
    </dgm:pt>
    <dgm:pt modelId="{7C2CD066-EFEF-4AA5-BEAE-51454730459F}" type="pres">
      <dgm:prSet presAssocID="{C848646C-5BD7-4BC9-8781-19705EC1597B}" presName="spacer" presStyleCnt="0"/>
      <dgm:spPr/>
    </dgm:pt>
    <dgm:pt modelId="{13D2AD98-7010-4977-A405-0F05D4506011}" type="pres">
      <dgm:prSet presAssocID="{2DC424EC-0D2C-4114-BDDB-893C9C79EFF4}" presName="parentText" presStyleLbl="node1" presStyleIdx="5" presStyleCnt="6">
        <dgm:presLayoutVars>
          <dgm:chMax val="0"/>
          <dgm:bulletEnabled val="1"/>
        </dgm:presLayoutVars>
      </dgm:prSet>
      <dgm:spPr/>
    </dgm:pt>
  </dgm:ptLst>
  <dgm:cxnLst>
    <dgm:cxn modelId="{521AD80C-FF36-481A-B638-D02D86F5CFF9}" type="presOf" srcId="{9DE5ED7F-3081-4093-A884-99E49FC33259}" destId="{A7531321-CCDF-4E2E-9C95-3B534B1436F3}" srcOrd="0" destOrd="0" presId="urn:microsoft.com/office/officeart/2005/8/layout/vList2"/>
    <dgm:cxn modelId="{6FD49429-D92A-4E69-8154-4294A01AC56A}" srcId="{1585DF8C-44DF-4194-8CA0-7170DB1935B2}" destId="{17EE6688-1397-400E-920C-B6C91617C0E5}" srcOrd="1" destOrd="0" parTransId="{7D5E02F8-DFFE-48D5-83EE-AFBF05EB4BBF}" sibTransId="{AD342665-818B-40B0-9ED6-4D9F3661968A}"/>
    <dgm:cxn modelId="{DE05A364-C780-4696-871D-90909EC55A19}" srcId="{1585DF8C-44DF-4194-8CA0-7170DB1935B2}" destId="{9DE5ED7F-3081-4093-A884-99E49FC33259}" srcOrd="4" destOrd="0" parTransId="{8B6E70A1-A8B0-452E-B91A-6F0D5F733991}" sibTransId="{C848646C-5BD7-4BC9-8781-19705EC1597B}"/>
    <dgm:cxn modelId="{7F26664F-C0A3-4D62-92A8-32AA78A6B63F}" type="presOf" srcId="{0A04D0E9-7317-4990-8B23-9C0FEE3E454A}" destId="{01D3B612-D945-4827-B206-6F0DCE187F12}" srcOrd="0" destOrd="0" presId="urn:microsoft.com/office/officeart/2005/8/layout/vList2"/>
    <dgm:cxn modelId="{F2FAF655-96DD-4A8E-B024-7B6C8CD6F070}" srcId="{1585DF8C-44DF-4194-8CA0-7170DB1935B2}" destId="{1A326DFE-DA8D-4C24-AC57-6FE76A79AAC2}" srcOrd="0" destOrd="0" parTransId="{C1D0700A-F8E9-4946-B18E-91556B01B965}" sibTransId="{EF285E82-D7CF-4498-BD6F-A2659E296E82}"/>
    <dgm:cxn modelId="{0743F875-BC34-4D96-8002-13514D56E15D}" type="presOf" srcId="{17EE6688-1397-400E-920C-B6C91617C0E5}" destId="{3103A300-9BCE-4E9A-A7EF-708FA0497E91}" srcOrd="0" destOrd="0" presId="urn:microsoft.com/office/officeart/2005/8/layout/vList2"/>
    <dgm:cxn modelId="{2755737B-EBFA-4914-9B4F-28C1B5B82CFF}" srcId="{1585DF8C-44DF-4194-8CA0-7170DB1935B2}" destId="{2DC424EC-0D2C-4114-BDDB-893C9C79EFF4}" srcOrd="5" destOrd="0" parTransId="{B393F753-C0FA-4223-8742-F0D08B80E62C}" sibTransId="{3B06A348-7CC7-45AB-8CF6-CA01F666C810}"/>
    <dgm:cxn modelId="{6A75A285-5824-4DBE-879D-A68411ED1EB8}" type="presOf" srcId="{1A326DFE-DA8D-4C24-AC57-6FE76A79AAC2}" destId="{54284348-F824-4E7A-B5B3-3DE701CFF02A}" srcOrd="0" destOrd="0" presId="urn:microsoft.com/office/officeart/2005/8/layout/vList2"/>
    <dgm:cxn modelId="{8628288A-23DF-46B9-97AF-979EC3CF64B0}" type="presOf" srcId="{1585DF8C-44DF-4194-8CA0-7170DB1935B2}" destId="{9B291B48-E738-478E-9C68-3FFACDAC1641}" srcOrd="0" destOrd="0" presId="urn:microsoft.com/office/officeart/2005/8/layout/vList2"/>
    <dgm:cxn modelId="{C096848A-8E15-4B03-A91E-6735CCDFDFE9}" srcId="{1585DF8C-44DF-4194-8CA0-7170DB1935B2}" destId="{CCCDD4D1-AC65-42E5-BB96-6062BB2189DF}" srcOrd="3" destOrd="0" parTransId="{9F47497B-E98F-4C64-8957-C2E077759EFF}" sibTransId="{0C03EFEC-450D-4B78-B9FB-DF31FF66A1F6}"/>
    <dgm:cxn modelId="{EDE592AD-F848-4622-89BF-21AA9DB37152}" type="presOf" srcId="{CCCDD4D1-AC65-42E5-BB96-6062BB2189DF}" destId="{85B40A36-2420-4107-9EFC-542412A00F15}" srcOrd="0" destOrd="0" presId="urn:microsoft.com/office/officeart/2005/8/layout/vList2"/>
    <dgm:cxn modelId="{41A5D7C4-DA25-4156-A8DF-7ABE28CCAC90}" type="presOf" srcId="{2DC424EC-0D2C-4114-BDDB-893C9C79EFF4}" destId="{13D2AD98-7010-4977-A405-0F05D4506011}" srcOrd="0" destOrd="0" presId="urn:microsoft.com/office/officeart/2005/8/layout/vList2"/>
    <dgm:cxn modelId="{159211F4-3018-4386-A4E9-81F4129A1E1C}" srcId="{1585DF8C-44DF-4194-8CA0-7170DB1935B2}" destId="{0A04D0E9-7317-4990-8B23-9C0FEE3E454A}" srcOrd="2" destOrd="0" parTransId="{BC185AAE-E4FD-46FC-891D-C4B0D6C5E211}" sibTransId="{A137B32A-6CEA-4E69-9B95-F6009C573A2A}"/>
    <dgm:cxn modelId="{335F2177-17E2-4CAB-B15D-590E470FCD79}" type="presParOf" srcId="{9B291B48-E738-478E-9C68-3FFACDAC1641}" destId="{54284348-F824-4E7A-B5B3-3DE701CFF02A}" srcOrd="0" destOrd="0" presId="urn:microsoft.com/office/officeart/2005/8/layout/vList2"/>
    <dgm:cxn modelId="{1EB1E505-BA99-458C-A6EF-1B418BD3F357}" type="presParOf" srcId="{9B291B48-E738-478E-9C68-3FFACDAC1641}" destId="{A1AA2B08-35A6-4895-A01D-4494506FF20C}" srcOrd="1" destOrd="0" presId="urn:microsoft.com/office/officeart/2005/8/layout/vList2"/>
    <dgm:cxn modelId="{9CB84A97-1639-4FE6-894D-5A4268C921F9}" type="presParOf" srcId="{9B291B48-E738-478E-9C68-3FFACDAC1641}" destId="{3103A300-9BCE-4E9A-A7EF-708FA0497E91}" srcOrd="2" destOrd="0" presId="urn:microsoft.com/office/officeart/2005/8/layout/vList2"/>
    <dgm:cxn modelId="{86F4C66D-90DE-4F6F-BBC9-E7AFD4D12C99}" type="presParOf" srcId="{9B291B48-E738-478E-9C68-3FFACDAC1641}" destId="{CBB1867A-30C2-4720-93EC-1ABDFF310E36}" srcOrd="3" destOrd="0" presId="urn:microsoft.com/office/officeart/2005/8/layout/vList2"/>
    <dgm:cxn modelId="{F8AFD2BD-4802-4745-B2E3-8CBF188EB943}" type="presParOf" srcId="{9B291B48-E738-478E-9C68-3FFACDAC1641}" destId="{01D3B612-D945-4827-B206-6F0DCE187F12}" srcOrd="4" destOrd="0" presId="urn:microsoft.com/office/officeart/2005/8/layout/vList2"/>
    <dgm:cxn modelId="{8F4D8CE2-6FB0-4779-B091-C7AF17CD0107}" type="presParOf" srcId="{9B291B48-E738-478E-9C68-3FFACDAC1641}" destId="{5B0DC5A4-EAD9-4493-B23E-0859FFF0EF89}" srcOrd="5" destOrd="0" presId="urn:microsoft.com/office/officeart/2005/8/layout/vList2"/>
    <dgm:cxn modelId="{C13FE413-7CEF-42B6-882C-E59AC0E12015}" type="presParOf" srcId="{9B291B48-E738-478E-9C68-3FFACDAC1641}" destId="{85B40A36-2420-4107-9EFC-542412A00F15}" srcOrd="6" destOrd="0" presId="urn:microsoft.com/office/officeart/2005/8/layout/vList2"/>
    <dgm:cxn modelId="{6AE36C72-DF12-441F-B659-6697DF898F1A}" type="presParOf" srcId="{9B291B48-E738-478E-9C68-3FFACDAC1641}" destId="{9F692D65-B009-4F74-BAD6-26BA5BF3199E}" srcOrd="7" destOrd="0" presId="urn:microsoft.com/office/officeart/2005/8/layout/vList2"/>
    <dgm:cxn modelId="{2581477E-E692-4A01-9F49-A63A430D382C}" type="presParOf" srcId="{9B291B48-E738-478E-9C68-3FFACDAC1641}" destId="{A7531321-CCDF-4E2E-9C95-3B534B1436F3}" srcOrd="8" destOrd="0" presId="urn:microsoft.com/office/officeart/2005/8/layout/vList2"/>
    <dgm:cxn modelId="{B7DF5B8F-98D6-41A2-8609-F66FA2F5314A}" type="presParOf" srcId="{9B291B48-E738-478E-9C68-3FFACDAC1641}" destId="{7C2CD066-EFEF-4AA5-BEAE-51454730459F}" srcOrd="9" destOrd="0" presId="urn:microsoft.com/office/officeart/2005/8/layout/vList2"/>
    <dgm:cxn modelId="{F237086D-13E4-45CF-92A2-441282D6D4AB}" type="presParOf" srcId="{9B291B48-E738-478E-9C68-3FFACDAC1641}" destId="{13D2AD98-7010-4977-A405-0F05D4506011}" srcOrd="10" destOrd="0" presId="urn:microsoft.com/office/officeart/2005/8/layout/v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5B3EEF-FED5-4B1A-BB1E-37B192847B06}"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0B4A4CAA-7E7D-4786-BC44-C6275FE5EE24}">
      <dgm:prSet/>
      <dgm:spPr/>
      <dgm:t>
        <a:bodyPr/>
        <a:lstStyle/>
        <a:p>
          <a:r>
            <a:rPr lang="en-US"/>
            <a:t>Space sector has always been seen as a heavy investment sector because space agency puts million of money to build a rocket which will be used only once to send their product to the space .</a:t>
          </a:r>
        </a:p>
      </dgm:t>
    </dgm:pt>
    <dgm:pt modelId="{684713D9-C0B7-4CA3-8FE5-1704330B5F85}" type="parTrans" cxnId="{7D1072FF-94A1-49ED-99E7-38C46EBC4700}">
      <dgm:prSet/>
      <dgm:spPr/>
      <dgm:t>
        <a:bodyPr/>
        <a:lstStyle/>
        <a:p>
          <a:endParaRPr lang="en-US"/>
        </a:p>
      </dgm:t>
    </dgm:pt>
    <dgm:pt modelId="{2F336D6A-67AD-40BB-84B6-6D5C06AB48C2}" type="sibTrans" cxnId="{7D1072FF-94A1-49ED-99E7-38C46EBC4700}">
      <dgm:prSet/>
      <dgm:spPr/>
      <dgm:t>
        <a:bodyPr/>
        <a:lstStyle/>
        <a:p>
          <a:endParaRPr lang="en-US"/>
        </a:p>
      </dgm:t>
    </dgm:pt>
    <dgm:pt modelId="{0D0488DE-2E6E-4B9B-A181-B99917B15C38}">
      <dgm:prSet/>
      <dgm:spPr/>
      <dgm:t>
        <a:bodyPr/>
        <a:lstStyle/>
        <a:p>
          <a:r>
            <a:rPr lang="en-US"/>
            <a:t>After a saturated trend space sector,a revolutionary step,reusable rocket is seen due to private company like spacex which will reduce the price by a factor of hundred.</a:t>
          </a:r>
        </a:p>
      </dgm:t>
    </dgm:pt>
    <dgm:pt modelId="{D162E131-2F77-4F39-914D-16E36D2E0C89}" type="parTrans" cxnId="{56A0D475-131F-4A5F-8B79-BE4BEC5F199F}">
      <dgm:prSet/>
      <dgm:spPr/>
      <dgm:t>
        <a:bodyPr/>
        <a:lstStyle/>
        <a:p>
          <a:endParaRPr lang="en-US"/>
        </a:p>
      </dgm:t>
    </dgm:pt>
    <dgm:pt modelId="{7D45A062-1C17-444A-A728-6CAD8A6F4024}" type="sibTrans" cxnId="{56A0D475-131F-4A5F-8B79-BE4BEC5F199F}">
      <dgm:prSet/>
      <dgm:spPr/>
      <dgm:t>
        <a:bodyPr/>
        <a:lstStyle/>
        <a:p>
          <a:endParaRPr lang="en-US"/>
        </a:p>
      </dgm:t>
    </dgm:pt>
    <dgm:pt modelId="{74C7E235-F91B-4332-9EE4-C1A8ECD5A658}">
      <dgm:prSet/>
      <dgm:spPr/>
      <dgm:t>
        <a:bodyPr/>
        <a:lstStyle/>
        <a:p>
          <a:r>
            <a:rPr lang="en-US"/>
            <a:t>At this point of time,there is no complete reusable rocket,but spaceship like Falcol 9 of spacex has reusable first stage and capsule part.</a:t>
          </a:r>
        </a:p>
      </dgm:t>
    </dgm:pt>
    <dgm:pt modelId="{E264C385-2CF3-4664-9735-B37D6CD1A5B7}" type="parTrans" cxnId="{4CB1588C-1D9B-4610-B428-911E104BFD97}">
      <dgm:prSet/>
      <dgm:spPr/>
      <dgm:t>
        <a:bodyPr/>
        <a:lstStyle/>
        <a:p>
          <a:endParaRPr lang="en-US"/>
        </a:p>
      </dgm:t>
    </dgm:pt>
    <dgm:pt modelId="{07FA781F-814D-42D9-A28C-C637B439FC4A}" type="sibTrans" cxnId="{4CB1588C-1D9B-4610-B428-911E104BFD97}">
      <dgm:prSet/>
      <dgm:spPr/>
      <dgm:t>
        <a:bodyPr/>
        <a:lstStyle/>
        <a:p>
          <a:endParaRPr lang="en-US"/>
        </a:p>
      </dgm:t>
    </dgm:pt>
    <dgm:pt modelId="{609C2CE2-A1D5-4596-B1FF-B36A0E0BB6C7}" type="pres">
      <dgm:prSet presAssocID="{B65B3EEF-FED5-4B1A-BB1E-37B192847B06}" presName="linear" presStyleCnt="0">
        <dgm:presLayoutVars>
          <dgm:animLvl val="lvl"/>
          <dgm:resizeHandles val="exact"/>
        </dgm:presLayoutVars>
      </dgm:prSet>
      <dgm:spPr/>
    </dgm:pt>
    <dgm:pt modelId="{030A89FF-2FE2-4837-AC8B-26229D8E8F42}" type="pres">
      <dgm:prSet presAssocID="{0B4A4CAA-7E7D-4786-BC44-C6275FE5EE24}" presName="parentText" presStyleLbl="node1" presStyleIdx="0" presStyleCnt="3">
        <dgm:presLayoutVars>
          <dgm:chMax val="0"/>
          <dgm:bulletEnabled val="1"/>
        </dgm:presLayoutVars>
      </dgm:prSet>
      <dgm:spPr/>
    </dgm:pt>
    <dgm:pt modelId="{2371E78E-1A08-44B0-9F01-C7A4F0CEB178}" type="pres">
      <dgm:prSet presAssocID="{2F336D6A-67AD-40BB-84B6-6D5C06AB48C2}" presName="spacer" presStyleCnt="0"/>
      <dgm:spPr/>
    </dgm:pt>
    <dgm:pt modelId="{CB59D950-ED3A-43E4-828F-B83B72D94096}" type="pres">
      <dgm:prSet presAssocID="{0D0488DE-2E6E-4B9B-A181-B99917B15C38}" presName="parentText" presStyleLbl="node1" presStyleIdx="1" presStyleCnt="3">
        <dgm:presLayoutVars>
          <dgm:chMax val="0"/>
          <dgm:bulletEnabled val="1"/>
        </dgm:presLayoutVars>
      </dgm:prSet>
      <dgm:spPr/>
    </dgm:pt>
    <dgm:pt modelId="{7B51D76C-E1B4-44F7-A74E-C89F1C223AA0}" type="pres">
      <dgm:prSet presAssocID="{7D45A062-1C17-444A-A728-6CAD8A6F4024}" presName="spacer" presStyleCnt="0"/>
      <dgm:spPr/>
    </dgm:pt>
    <dgm:pt modelId="{BDCEFB63-EF72-4F12-A44D-0B32972AE464}" type="pres">
      <dgm:prSet presAssocID="{74C7E235-F91B-4332-9EE4-C1A8ECD5A658}" presName="parentText" presStyleLbl="node1" presStyleIdx="2" presStyleCnt="3">
        <dgm:presLayoutVars>
          <dgm:chMax val="0"/>
          <dgm:bulletEnabled val="1"/>
        </dgm:presLayoutVars>
      </dgm:prSet>
      <dgm:spPr/>
    </dgm:pt>
  </dgm:ptLst>
  <dgm:cxnLst>
    <dgm:cxn modelId="{B58DA617-4EBF-4BC7-82C1-92A5657EBE6C}" type="presOf" srcId="{B65B3EEF-FED5-4B1A-BB1E-37B192847B06}" destId="{609C2CE2-A1D5-4596-B1FF-B36A0E0BB6C7}" srcOrd="0" destOrd="0" presId="urn:microsoft.com/office/officeart/2005/8/layout/vList2"/>
    <dgm:cxn modelId="{A6E11872-E4E7-4451-8EBB-A181B74A46B5}" type="presOf" srcId="{74C7E235-F91B-4332-9EE4-C1A8ECD5A658}" destId="{BDCEFB63-EF72-4F12-A44D-0B32972AE464}" srcOrd="0" destOrd="0" presId="urn:microsoft.com/office/officeart/2005/8/layout/vList2"/>
    <dgm:cxn modelId="{56A0D475-131F-4A5F-8B79-BE4BEC5F199F}" srcId="{B65B3EEF-FED5-4B1A-BB1E-37B192847B06}" destId="{0D0488DE-2E6E-4B9B-A181-B99917B15C38}" srcOrd="1" destOrd="0" parTransId="{D162E131-2F77-4F39-914D-16E36D2E0C89}" sibTransId="{7D45A062-1C17-444A-A728-6CAD8A6F4024}"/>
    <dgm:cxn modelId="{4CB1588C-1D9B-4610-B428-911E104BFD97}" srcId="{B65B3EEF-FED5-4B1A-BB1E-37B192847B06}" destId="{74C7E235-F91B-4332-9EE4-C1A8ECD5A658}" srcOrd="2" destOrd="0" parTransId="{E264C385-2CF3-4664-9735-B37D6CD1A5B7}" sibTransId="{07FA781F-814D-42D9-A28C-C637B439FC4A}"/>
    <dgm:cxn modelId="{C07F5DD2-3392-4B18-A140-C34A4D80AB58}" type="presOf" srcId="{0D0488DE-2E6E-4B9B-A181-B99917B15C38}" destId="{CB59D950-ED3A-43E4-828F-B83B72D94096}" srcOrd="0" destOrd="0" presId="urn:microsoft.com/office/officeart/2005/8/layout/vList2"/>
    <dgm:cxn modelId="{A20226EB-E1CC-48BA-949B-CAF81A144894}" type="presOf" srcId="{0B4A4CAA-7E7D-4786-BC44-C6275FE5EE24}" destId="{030A89FF-2FE2-4837-AC8B-26229D8E8F42}" srcOrd="0" destOrd="0" presId="urn:microsoft.com/office/officeart/2005/8/layout/vList2"/>
    <dgm:cxn modelId="{7D1072FF-94A1-49ED-99E7-38C46EBC4700}" srcId="{B65B3EEF-FED5-4B1A-BB1E-37B192847B06}" destId="{0B4A4CAA-7E7D-4786-BC44-C6275FE5EE24}" srcOrd="0" destOrd="0" parTransId="{684713D9-C0B7-4CA3-8FE5-1704330B5F85}" sibTransId="{2F336D6A-67AD-40BB-84B6-6D5C06AB48C2}"/>
    <dgm:cxn modelId="{4BDB8BEE-D191-4BDB-A1D6-C7F536171B4B}" type="presParOf" srcId="{609C2CE2-A1D5-4596-B1FF-B36A0E0BB6C7}" destId="{030A89FF-2FE2-4837-AC8B-26229D8E8F42}" srcOrd="0" destOrd="0" presId="urn:microsoft.com/office/officeart/2005/8/layout/vList2"/>
    <dgm:cxn modelId="{7D5062BA-B78C-4B56-A122-4B57F4E290C4}" type="presParOf" srcId="{609C2CE2-A1D5-4596-B1FF-B36A0E0BB6C7}" destId="{2371E78E-1A08-44B0-9F01-C7A4F0CEB178}" srcOrd="1" destOrd="0" presId="urn:microsoft.com/office/officeart/2005/8/layout/vList2"/>
    <dgm:cxn modelId="{4FEDF311-4646-4011-93F1-41CB24E0C6C1}" type="presParOf" srcId="{609C2CE2-A1D5-4596-B1FF-B36A0E0BB6C7}" destId="{CB59D950-ED3A-43E4-828F-B83B72D94096}" srcOrd="2" destOrd="0" presId="urn:microsoft.com/office/officeart/2005/8/layout/vList2"/>
    <dgm:cxn modelId="{F04F50CE-2137-4B3C-815D-69D5276FF64E}" type="presParOf" srcId="{609C2CE2-A1D5-4596-B1FF-B36A0E0BB6C7}" destId="{7B51D76C-E1B4-44F7-A74E-C89F1C223AA0}" srcOrd="3" destOrd="0" presId="urn:microsoft.com/office/officeart/2005/8/layout/vList2"/>
    <dgm:cxn modelId="{182F5D49-1F4E-4516-A0F7-4EC624B5C002}" type="presParOf" srcId="{609C2CE2-A1D5-4596-B1FF-B36A0E0BB6C7}" destId="{BDCEFB63-EF72-4F12-A44D-0B32972AE464}" srcOrd="4" destOrd="0" presId="urn:microsoft.com/office/officeart/2005/8/layout/v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84348-F824-4E7A-B5B3-3DE701CFF02A}">
      <dsp:nvSpPr>
        <dsp:cNvPr id="0" name=""/>
        <dsp:cNvSpPr/>
      </dsp:nvSpPr>
      <dsp:spPr>
        <a:xfrm>
          <a:off x="0" y="773468"/>
          <a:ext cx="5257800" cy="5996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introduction</a:t>
          </a:r>
        </a:p>
      </dsp:txBody>
      <dsp:txXfrm>
        <a:off x="29271" y="802739"/>
        <a:ext cx="5199258" cy="541083"/>
      </dsp:txXfrm>
    </dsp:sp>
    <dsp:sp modelId="{3103A300-9BCE-4E9A-A7EF-708FA0497E91}">
      <dsp:nvSpPr>
        <dsp:cNvPr id="0" name=""/>
        <dsp:cNvSpPr/>
      </dsp:nvSpPr>
      <dsp:spPr>
        <a:xfrm>
          <a:off x="0" y="1445093"/>
          <a:ext cx="5257800" cy="59962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history</a:t>
          </a:r>
        </a:p>
      </dsp:txBody>
      <dsp:txXfrm>
        <a:off x="29271" y="1474364"/>
        <a:ext cx="5199258" cy="541083"/>
      </dsp:txXfrm>
    </dsp:sp>
    <dsp:sp modelId="{01D3B612-D945-4827-B206-6F0DCE187F12}">
      <dsp:nvSpPr>
        <dsp:cNvPr id="0" name=""/>
        <dsp:cNvSpPr/>
      </dsp:nvSpPr>
      <dsp:spPr>
        <a:xfrm>
          <a:off x="0" y="2116718"/>
          <a:ext cx="5257800" cy="59962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Types and components of Rocket</a:t>
          </a:r>
        </a:p>
      </dsp:txBody>
      <dsp:txXfrm>
        <a:off x="29271" y="2145989"/>
        <a:ext cx="5199258" cy="541083"/>
      </dsp:txXfrm>
    </dsp:sp>
    <dsp:sp modelId="{85B40A36-2420-4107-9EFC-542412A00F15}">
      <dsp:nvSpPr>
        <dsp:cNvPr id="0" name=""/>
        <dsp:cNvSpPr/>
      </dsp:nvSpPr>
      <dsp:spPr>
        <a:xfrm>
          <a:off x="0" y="2788343"/>
          <a:ext cx="5257800" cy="59962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Parachute Deploying system</a:t>
          </a:r>
        </a:p>
      </dsp:txBody>
      <dsp:txXfrm>
        <a:off x="29271" y="2817614"/>
        <a:ext cx="5199258" cy="541083"/>
      </dsp:txXfrm>
    </dsp:sp>
    <dsp:sp modelId="{A7531321-CCDF-4E2E-9C95-3B534B1436F3}">
      <dsp:nvSpPr>
        <dsp:cNvPr id="0" name=""/>
        <dsp:cNvSpPr/>
      </dsp:nvSpPr>
      <dsp:spPr>
        <a:xfrm>
          <a:off x="0" y="3459969"/>
          <a:ext cx="5257800" cy="59962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 brief introduction of reusable rocket</a:t>
          </a:r>
        </a:p>
      </dsp:txBody>
      <dsp:txXfrm>
        <a:off x="29271" y="3489240"/>
        <a:ext cx="5199258" cy="541083"/>
      </dsp:txXfrm>
    </dsp:sp>
    <dsp:sp modelId="{13D2AD98-7010-4977-A405-0F05D4506011}">
      <dsp:nvSpPr>
        <dsp:cNvPr id="0" name=""/>
        <dsp:cNvSpPr/>
      </dsp:nvSpPr>
      <dsp:spPr>
        <a:xfrm>
          <a:off x="0" y="4131594"/>
          <a:ext cx="5257800" cy="5996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conclusion</a:t>
          </a:r>
        </a:p>
      </dsp:txBody>
      <dsp:txXfrm>
        <a:off x="29271" y="4160865"/>
        <a:ext cx="51992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A89FF-2FE2-4837-AC8B-26229D8E8F42}">
      <dsp:nvSpPr>
        <dsp:cNvPr id="0" name=""/>
        <dsp:cNvSpPr/>
      </dsp:nvSpPr>
      <dsp:spPr>
        <a:xfrm>
          <a:off x="0" y="33263"/>
          <a:ext cx="4498848" cy="11419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Space sector has always been seen as a heavy investment sector because space agency puts million of money to build a rocket which will be used only once to send their product to the space .</a:t>
          </a:r>
        </a:p>
      </dsp:txBody>
      <dsp:txXfrm>
        <a:off x="55744" y="89007"/>
        <a:ext cx="4387360" cy="1030432"/>
      </dsp:txXfrm>
    </dsp:sp>
    <dsp:sp modelId="{CB59D950-ED3A-43E4-828F-B83B72D94096}">
      <dsp:nvSpPr>
        <dsp:cNvPr id="0" name=""/>
        <dsp:cNvSpPr/>
      </dsp:nvSpPr>
      <dsp:spPr>
        <a:xfrm>
          <a:off x="0" y="1221264"/>
          <a:ext cx="4498848" cy="11419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After a saturated trend space sector,a revolutionary step,reusable rocket is seen due to private company like spacex which will reduce the price by a factor of hundred.</a:t>
          </a:r>
        </a:p>
      </dsp:txBody>
      <dsp:txXfrm>
        <a:off x="55744" y="1277008"/>
        <a:ext cx="4387360" cy="1030432"/>
      </dsp:txXfrm>
    </dsp:sp>
    <dsp:sp modelId="{BDCEFB63-EF72-4F12-A44D-0B32972AE464}">
      <dsp:nvSpPr>
        <dsp:cNvPr id="0" name=""/>
        <dsp:cNvSpPr/>
      </dsp:nvSpPr>
      <dsp:spPr>
        <a:xfrm>
          <a:off x="0" y="2409264"/>
          <a:ext cx="4498848" cy="1141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At this point of time,there is no complete reusable rocket,but spaceship like Falcol 9 of spacex has reusable first stage and capsule part.</a:t>
          </a:r>
        </a:p>
      </dsp:txBody>
      <dsp:txXfrm>
        <a:off x="55744" y="2465008"/>
        <a:ext cx="4387360" cy="1030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3" name=""/>
        <p:cNvGrpSpPr/>
        <p:nvPr/>
      </p:nvGrpSpPr>
      <p:grpSpPr>
        <a:xfrm>
          <a:off x="0" y="0"/>
          <a:ext cx="0" cy="0"/>
          <a:chOff x="0" y="0"/>
          <a:chExt cx="0" cy="0"/>
        </a:xfrm>
      </p:grpSpPr>
      <p:sp>
        <p:nvSpPr>
          <p:cNvPr id="104872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p:txBody>
      </p:sp>
      <p:sp>
        <p:nvSpPr>
          <p:cNvPr id="1048725"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23CEAAF3-9831-450B-8D59-2C09DB96C8FC}" type="datetimeFigureOut">
              <a:rPr lang="en-US"/>
              <a:t>7/27/2020</a:t>
            </a:fld>
          </a:p>
        </p:txBody>
      </p:sp>
      <p:sp>
        <p:nvSpPr>
          <p:cNvPr id="1048726"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p:txBody>
      </p:sp>
      <p:sp>
        <p:nvSpPr>
          <p:cNvPr id="1048727"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06834459-7356-44BF-850D-8B30C4FB3B6B}" type="slidenum">
              <a:t>‹#›</a:t>
            </a:fld>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2" name=""/>
        <p:cNvGrpSpPr/>
        <p:nvPr/>
      </p:nvGrpSpPr>
      <p:grpSpPr>
        <a:xfrm>
          <a:off x="0" y="0"/>
          <a:ext cx="0" cy="0"/>
          <a:chOff x="0" y="0"/>
          <a:chExt cx="0" cy="0"/>
        </a:xfrm>
      </p:grpSpPr>
      <p:sp>
        <p:nvSpPr>
          <p:cNvPr id="104871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p:txBody>
      </p:sp>
      <p:sp>
        <p:nvSpPr>
          <p:cNvPr id="104871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D50CD79-FC16-4410-AB61-17F26E6D3BC8}" type="datetimeFigureOut">
              <a:rPr lang="en-US"/>
              <a:t>7/27/2020</a:t>
            </a:fld>
          </a:p>
        </p:txBody>
      </p:sp>
      <p:sp>
        <p:nvSpPr>
          <p:cNvPr id="104872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p:txBody>
      </p:sp>
      <p:sp>
        <p:nvSpPr>
          <p:cNvPr id="104872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t>Click to edit Master text styles</a:t>
            </a:r>
          </a:p>
          <a:p>
            <a:pPr lvl="1"/>
            <a:r>
              <a:t>Second level</a:t>
            </a:r>
          </a:p>
          <a:p>
            <a:pPr lvl="2"/>
            <a:r>
              <a:t>Third level</a:t>
            </a:r>
          </a:p>
          <a:p>
            <a:pPr lvl="3"/>
            <a:r>
              <a:t>Fourth level</a:t>
            </a:r>
          </a:p>
          <a:p>
            <a:pPr lvl="4"/>
            <a:r>
              <a:t>Fifth level</a:t>
            </a:r>
          </a:p>
        </p:txBody>
      </p:sp>
      <p:sp>
        <p:nvSpPr>
          <p:cNvPr id="104872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p:txBody>
      </p:sp>
      <p:sp>
        <p:nvSpPr>
          <p:cNvPr id="104872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A3C37BE-C303-496D-B5CD-85F2937540FC}" type="slidenum">
              <a:t>‹#›</a:t>
            </a:fld>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Slide Image Placeholder 1"/>
          <p:cNvSpPr>
            <a:spLocks noChangeAspect="1" noRot="1" noGrp="1"/>
          </p:cNvSpPr>
          <p:nvPr>
            <p:ph type="sldImg"/>
          </p:nvPr>
        </p:nvSpPr>
        <p:spPr/>
      </p:sp>
      <p:sp>
        <p:nvSpPr>
          <p:cNvPr id="1048621" name="Notes Placeholder 2"/>
          <p:cNvSpPr>
            <a:spLocks noGrp="1"/>
          </p:cNvSpPr>
          <p:nvPr>
            <p:ph type="body" idx="1"/>
          </p:nvPr>
        </p:nvSpPr>
        <p:spPr/>
        <p:txBody>
          <a:bodyPr/>
          <a:p>
            <a:endParaRPr lang="en-US"/>
          </a:p>
        </p:txBody>
      </p:sp>
      <p:sp>
        <p:nvSpPr>
          <p:cNvPr id="1048622" name="Slide Number Placeholder 3"/>
          <p:cNvSpPr>
            <a:spLocks noGrp="1"/>
          </p:cNvSpPr>
          <p:nvPr>
            <p:ph type="sldNum" sz="quarter" idx="10"/>
          </p:nvPr>
        </p:nvSpPr>
        <p:spPr/>
        <p:txBody>
          <a:bodyPr/>
          <a:p>
            <a:fld id="{0A3C37BE-C303-496D-B5CD-85F2937540FC}"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lang="en-US"/>
          </a:p>
        </p:txBody>
      </p:sp>
      <p:sp>
        <p:nvSpPr>
          <p:cNvPr id="1048643" name="Slide Number Placeholder 3"/>
          <p:cNvSpPr>
            <a:spLocks noGrp="1"/>
          </p:cNvSpPr>
          <p:nvPr>
            <p:ph type="sldNum" sz="quarter" idx="10"/>
          </p:nvPr>
        </p:nvSpPr>
        <p:spPr/>
        <p:txBody>
          <a:bodyPr/>
          <a:p>
            <a:fld id="{0A3C37BE-C303-496D-B5CD-85F2937540FC}"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62" name="Slide Image Placeholder 1"/>
          <p:cNvSpPr>
            <a:spLocks noChangeAspect="1" noRot="1" noGrp="1"/>
          </p:cNvSpPr>
          <p:nvPr>
            <p:ph type="sldImg"/>
          </p:nvPr>
        </p:nvSpPr>
        <p:spPr/>
      </p:sp>
      <p:sp>
        <p:nvSpPr>
          <p:cNvPr id="1048663" name="Notes Placeholder 2"/>
          <p:cNvSpPr>
            <a:spLocks noGrp="1"/>
          </p:cNvSpPr>
          <p:nvPr>
            <p:ph type="body" idx="1"/>
          </p:nvPr>
        </p:nvSpPr>
        <p:spPr/>
        <p:txBody>
          <a:bodyPr/>
          <a:p>
            <a:endParaRPr lang="en-US"/>
          </a:p>
        </p:txBody>
      </p:sp>
      <p:sp>
        <p:nvSpPr>
          <p:cNvPr id="1048664" name="Slide Number Placeholder 3"/>
          <p:cNvSpPr>
            <a:spLocks noGrp="1"/>
          </p:cNvSpPr>
          <p:nvPr>
            <p:ph type="sldNum" sz="quarter" idx="10"/>
          </p:nvPr>
        </p:nvSpPr>
        <p:spPr/>
        <p:txBody>
          <a:bodyPr/>
          <a:p>
            <a:fld id="{0A3C37BE-C303-496D-B5CD-85F2937540FC}" type="slidenum">
              <a:rPr lang="en-US"/>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lang="en-US"/>
          </a:p>
        </p:txBody>
      </p:sp>
      <p:sp>
        <p:nvSpPr>
          <p:cNvPr id="1048609" name="Slide Number Placeholder 3"/>
          <p:cNvSpPr>
            <a:spLocks noGrp="1"/>
          </p:cNvSpPr>
          <p:nvPr>
            <p:ph type="sldNum" sz="quarter" idx="10"/>
          </p:nvPr>
        </p:nvSpPr>
        <p:spPr/>
        <p:txBody>
          <a:bodyPr/>
          <a:p>
            <a:fld id="{0A3C37BE-C303-496D-B5CD-85F2937540FC}" type="slidenum">
              <a:rPr lang="en-US"/>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lang="en-US"/>
          </a:p>
        </p:txBody>
      </p:sp>
      <p:sp>
        <p:nvSpPr>
          <p:cNvPr id="1048601" name="Slide Number Placeholder 3"/>
          <p:cNvSpPr>
            <a:spLocks noGrp="1"/>
          </p:cNvSpPr>
          <p:nvPr>
            <p:ph type="sldNum" sz="quarter" idx="10"/>
          </p:nvPr>
        </p:nvSpPr>
        <p:spPr/>
        <p:txBody>
          <a:bodyPr/>
          <a:p>
            <a:fld id="{0A3C37BE-C303-496D-B5CD-85F2937540FC}" type="slidenum">
              <a:rPr lang="en-US"/>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2" name=""/>
        <p:cNvGrpSpPr/>
        <p:nvPr/>
      </p:nvGrpSpPr>
      <p:grpSpPr>
        <a:xfrm>
          <a:off x="0" y="0"/>
          <a:ext cx="0" cy="0"/>
          <a:chOff x="0" y="0"/>
          <a:chExt cx="0" cy="0"/>
        </a:xfrm>
      </p:grpSpPr>
      <p:sp>
        <p:nvSpPr>
          <p:cNvPr id="104861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1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12" name="Date Placeholder 3"/>
          <p:cNvSpPr>
            <a:spLocks noGrp="1"/>
          </p:cNvSpPr>
          <p:nvPr>
            <p:ph type="dt" sz="half" idx="10"/>
          </p:nvPr>
        </p:nvSpPr>
        <p:spPr/>
        <p:txBody>
          <a:bodyPr/>
          <a:p>
            <a:fld id="{C764DE79-268F-4C1A-8933-263129D2AF90}" type="datetimeFigureOut">
              <a:rPr dirty="0" lang="en-US"/>
              <a:t>7/27/2020</a:t>
            </a:fld>
            <a:endParaRPr lang="en-US"/>
          </a:p>
        </p:txBody>
      </p:sp>
      <p:sp>
        <p:nvSpPr>
          <p:cNvPr id="1048613" name="Footer Placeholder 4"/>
          <p:cNvSpPr>
            <a:spLocks noGrp="1"/>
          </p:cNvSpPr>
          <p:nvPr>
            <p:ph type="ftr" sz="quarter" idx="11"/>
          </p:nvPr>
        </p:nvSpPr>
        <p:spPr/>
        <p:txBody>
          <a:bodyPr/>
          <a:p>
            <a:endParaRPr lang="en-US"/>
          </a:p>
        </p:txBody>
      </p:sp>
      <p:sp>
        <p:nvSpPr>
          <p:cNvPr id="1048614" name="Slide Number Placeholder 5"/>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6"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p>
        </p:txBody>
      </p:sp>
      <p:sp>
        <p:nvSpPr>
          <p:cNvPr id="104868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Date Placeholder 3"/>
          <p:cNvSpPr>
            <a:spLocks noGrp="1"/>
          </p:cNvSpPr>
          <p:nvPr>
            <p:ph type="dt" sz="half" idx="10"/>
          </p:nvPr>
        </p:nvSpPr>
        <p:spPr/>
        <p:txBody>
          <a:bodyPr/>
          <a:p>
            <a:fld id="{C764DE79-268F-4C1A-8933-263129D2AF90}" type="datetimeFigureOut">
              <a:rPr dirty="0" lang="en-US"/>
              <a:t>7/27/2020</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4" name=""/>
        <p:cNvGrpSpPr/>
        <p:nvPr/>
      </p:nvGrpSpPr>
      <p:grpSpPr>
        <a:xfrm>
          <a:off x="0" y="0"/>
          <a:ext cx="0" cy="0"/>
          <a:chOff x="0" y="0"/>
          <a:chExt cx="0" cy="0"/>
        </a:xfrm>
      </p:grpSpPr>
      <p:sp>
        <p:nvSpPr>
          <p:cNvPr id="1048674"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75"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Date Placeholder 3"/>
          <p:cNvSpPr>
            <a:spLocks noGrp="1"/>
          </p:cNvSpPr>
          <p:nvPr>
            <p:ph type="dt" sz="half" idx="10"/>
          </p:nvPr>
        </p:nvSpPr>
        <p:spPr/>
        <p:txBody>
          <a:bodyPr/>
          <a:p>
            <a:fld id="{C764DE79-268F-4C1A-8933-263129D2AF90}" type="datetimeFigureOut">
              <a:rPr dirty="0" lang="en-US"/>
              <a:t>7/27/2020</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Title Slide with Picture">
    <p:spTree>
      <p:nvGrpSpPr>
        <p:cNvPr id="81" name=""/>
        <p:cNvGrpSpPr/>
        <p:nvPr/>
      </p:nvGrpSpPr>
      <p:grpSpPr>
        <a:xfrm>
          <a:off x="0" y="0"/>
          <a:ext cx="0" cy="0"/>
          <a:chOff x="0" y="0"/>
          <a:chExt cx="0" cy="0"/>
        </a:xfrm>
      </p:grpSpPr>
      <p:grpSp>
        <p:nvGrpSpPr>
          <p:cNvPr id="82" name="Group 12"/>
          <p:cNvGrpSpPr/>
          <p:nvPr/>
        </p:nvGrpSpPr>
        <p:grpSpPr>
          <a:xfrm rot="10800000">
            <a:off x="0" y="5645510"/>
            <a:ext cx="12192000" cy="63125"/>
            <a:chOff x="507492" y="1501519"/>
            <a:chExt cx="8129016" cy="63125"/>
          </a:xfrm>
        </p:grpSpPr>
        <p:cxnSp>
          <p:nvCxnSpPr>
            <p:cNvPr id="3145729" name="Straight Connector 16"/>
            <p:cNvCxnSpPr>
              <a:cxnSpLocks/>
            </p:cNvCxnSpPr>
            <p:nvPr/>
          </p:nvCxnSpPr>
          <p:spPr>
            <a:xfrm>
              <a:off x="507492" y="1564644"/>
              <a:ext cx="8129016" cy="0"/>
            </a:xfrm>
            <a:prstGeom prst="line"/>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7"/>
            <p:cNvCxnSpPr>
              <a:cxnSpLocks/>
            </p:cNvCxnSpPr>
            <p:nvPr/>
          </p:nvCxnSpPr>
          <p:spPr>
            <a:xfrm>
              <a:off x="507492" y="1501519"/>
              <a:ext cx="8129016" cy="0"/>
            </a:xfrm>
            <a:prstGeom prst="line"/>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83" name="Group 13"/>
          <p:cNvGrpSpPr/>
          <p:nvPr/>
        </p:nvGrpSpPr>
        <p:grpSpPr>
          <a:xfrm>
            <a:off x="0" y="1143000"/>
            <a:ext cx="12192000" cy="63125"/>
            <a:chOff x="507492" y="1501519"/>
            <a:chExt cx="8129016" cy="63125"/>
          </a:xfrm>
        </p:grpSpPr>
        <p:cxnSp>
          <p:nvCxnSpPr>
            <p:cNvPr id="3145731" name="Straight Connector 14"/>
            <p:cNvCxnSpPr>
              <a:cxnSpLocks/>
            </p:cNvCxnSpPr>
            <p:nvPr/>
          </p:nvCxnSpPr>
          <p:spPr>
            <a:xfrm>
              <a:off x="507492" y="1564644"/>
              <a:ext cx="8129016" cy="0"/>
            </a:xfrm>
            <a:prstGeom prst="line"/>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15"/>
            <p:cNvCxnSpPr>
              <a:cxnSpLocks/>
            </p:cNvCxnSpPr>
            <p:nvPr/>
          </p:nvCxnSpPr>
          <p:spPr>
            <a:xfrm>
              <a:off x="507492" y="1501519"/>
              <a:ext cx="8129016" cy="0"/>
            </a:xfrm>
            <a:prstGeom prst="line"/>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69" name="Rectangle 6"/>
          <p:cNvSpPr/>
          <p:nvPr/>
        </p:nvSpPr>
        <p:spPr>
          <a:xfrm>
            <a:off x="0" y="5778124"/>
            <a:ext cx="12192000" cy="1079876"/>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70" name="Rectangle 7"/>
          <p:cNvSpPr/>
          <p:nvPr/>
        </p:nvSpPr>
        <p:spPr>
          <a:xfrm>
            <a:off x="0" y="0"/>
            <a:ext cx="12192000" cy="1079876"/>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p>
        </p:txBody>
      </p:sp>
      <p:sp>
        <p:nvSpPr>
          <p:cNvPr id="1048671" name="Title 1"/>
          <p:cNvSpPr>
            <a:spLocks noGrp="1"/>
          </p:cNvSpPr>
          <p:nvPr>
            <p:ph type="ctrTitle"/>
          </p:nvPr>
        </p:nvSpPr>
        <p:spPr>
          <a:xfrm>
            <a:off x="1104900" y="2292094"/>
            <a:ext cx="5734050" cy="2219691"/>
          </a:xfrm>
        </p:spPr>
        <p:txBody>
          <a:bodyPr anchor="ctr">
            <a:normAutofit/>
          </a:bodyPr>
          <a:lstStyle>
            <a:lvl1pPr algn="l">
              <a:defRPr baseline="0" cap="all" sz="4400"/>
            </a:lvl1pPr>
          </a:lstStyle>
          <a:p>
            <a:r>
              <a:t>Click to edit Master title style</a:t>
            </a:r>
          </a:p>
        </p:txBody>
      </p:sp>
      <p:sp>
        <p:nvSpPr>
          <p:cNvPr id="1048672"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algn="ctr" indent="0" marL="0">
              <a:buNone/>
            </a:lvl1pPr>
          </a:lstStyle>
          <a:p/>
        </p:txBody>
      </p:sp>
      <p:sp>
        <p:nvSpPr>
          <p:cNvPr id="1048673" name="Subtitle 2"/>
          <p:cNvSpPr>
            <a:spLocks noGrp="1"/>
          </p:cNvSpPr>
          <p:nvPr>
            <p:ph type="subTitle" idx="1"/>
          </p:nvPr>
        </p:nvSpPr>
        <p:spPr>
          <a:xfrm>
            <a:off x="1104900" y="4511784"/>
            <a:ext cx="5734050" cy="955565"/>
          </a:xfrm>
        </p:spPr>
        <p:txBody>
          <a:bodyPr>
            <a:normAutofit/>
          </a:bodyPr>
          <a:lstStyle>
            <a:lvl1pPr algn="l" indent="0" marL="0">
              <a:spcBef>
                <a:spcPts val="0"/>
              </a:spcBef>
              <a:buNone/>
              <a:defRPr sz="18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t>Click to edit Master subtitle style</a:t>
            </a:r>
          </a:p>
        </p:txBody>
      </p:sp>
      <p:pic>
        <p:nvPicPr>
          <p:cNvPr id="2097176" name="Picture 9" title="Ribbon tab"/>
          <p:cNvPicPr>
            <a:picLocks noChangeAspect="1"/>
          </p:cNvPicPr>
          <p:nvPr/>
        </p:nvPicPr>
        <p:blipFill rotWithShape="1">
          <a:blip xmlns:r="http://schemas.openxmlformats.org/officeDocument/2006/relationships" r:embed="rId1" cstate="print">
            <a:duotone>
              <a:schemeClr val="accent2">
                <a:shade val="45000"/>
                <a:satMod val="135000"/>
              </a:schemeClr>
              <a:prstClr val="white"/>
            </a:duotone>
          </a:blip>
          <a:srcRect/>
          <a:stretch>
            <a:fillRect/>
          </a:stretch>
        </p:blipFill>
        <p:spPr>
          <a:xfrm>
            <a:off x="1325880" y="0"/>
            <a:ext cx="1747524" cy="2292094"/>
          </a:xfrm>
          <a:prstGeom prst="rect"/>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p>
            <a:fld id="{C764DE79-268F-4C1A-8933-263129D2AF90}" type="datetimeFigureOut">
              <a:rPr dirty="0" lang="en-US"/>
              <a:t>7/27/2020</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7" name=""/>
        <p:cNvGrpSpPr/>
        <p:nvPr/>
      </p:nvGrpSpPr>
      <p:grpSpPr>
        <a:xfrm>
          <a:off x="0" y="0"/>
          <a:ext cx="0" cy="0"/>
          <a:chOff x="0" y="0"/>
          <a:chExt cx="0" cy="0"/>
        </a:xfrm>
      </p:grpSpPr>
      <p:sp>
        <p:nvSpPr>
          <p:cNvPr id="104869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91"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C764DE79-268F-4C1A-8933-263129D2AF90}" type="datetimeFigureOut">
              <a:rPr dirty="0" lang="en-US"/>
              <a:t>7/27/2020</a:t>
            </a:fld>
            <a:endParaRPr lang="en-US"/>
          </a:p>
        </p:txBody>
      </p:sp>
      <p:sp>
        <p:nvSpPr>
          <p:cNvPr id="1048693" name="Footer Placeholder 4"/>
          <p:cNvSpPr>
            <a:spLocks noGrp="1"/>
          </p:cNvSpPr>
          <p:nvPr>
            <p:ph type="ftr" sz="quarter" idx="11"/>
          </p:nvPr>
        </p:nvSpPr>
        <p:spPr/>
        <p:txBody>
          <a:bodyPr/>
          <a:p>
            <a:endParaRPr lang="en-US"/>
          </a:p>
        </p:txBody>
      </p:sp>
      <p:sp>
        <p:nvSpPr>
          <p:cNvPr id="1048694" name="Slide Number Placeholder 5"/>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8"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p>
        </p:txBody>
      </p:sp>
      <p:sp>
        <p:nvSpPr>
          <p:cNvPr id="1048696"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Date Placeholder 4"/>
          <p:cNvSpPr>
            <a:spLocks noGrp="1"/>
          </p:cNvSpPr>
          <p:nvPr>
            <p:ph type="dt" sz="half" idx="10"/>
          </p:nvPr>
        </p:nvSpPr>
        <p:spPr/>
        <p:txBody>
          <a:bodyPr/>
          <a:p>
            <a:fld id="{C764DE79-268F-4C1A-8933-263129D2AF90}" type="datetimeFigureOut">
              <a:rPr dirty="0" lang="en-US"/>
              <a:t>7/27/2020</a:t>
            </a:fld>
            <a:endParaRPr lang="en-US"/>
          </a:p>
        </p:txBody>
      </p:sp>
      <p:sp>
        <p:nvSpPr>
          <p:cNvPr id="1048699" name="Footer Placeholder 5"/>
          <p:cNvSpPr>
            <a:spLocks noGrp="1"/>
          </p:cNvSpPr>
          <p:nvPr>
            <p:ph type="ftr" sz="quarter" idx="11"/>
          </p:nvPr>
        </p:nvSpPr>
        <p:spPr/>
        <p:txBody>
          <a:bodyPr/>
          <a:p>
            <a:endParaRPr lang="en-US"/>
          </a:p>
        </p:txBody>
      </p:sp>
      <p:sp>
        <p:nvSpPr>
          <p:cNvPr id="1048700" name="Slide Number Placeholder 6"/>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 name=""/>
        <p:cNvGrpSpPr/>
        <p:nvPr/>
      </p:nvGrpSpPr>
      <p:grpSpPr>
        <a:xfrm>
          <a:off x="0" y="0"/>
          <a:ext cx="0" cy="0"/>
          <a:chOff x="0" y="0"/>
          <a:chExt cx="0" cy="0"/>
        </a:xfrm>
      </p:grpSpPr>
      <p:sp>
        <p:nvSpPr>
          <p:cNvPr id="1048701" name="Title 1"/>
          <p:cNvSpPr>
            <a:spLocks noGrp="1"/>
          </p:cNvSpPr>
          <p:nvPr>
            <p:ph type="title"/>
          </p:nvPr>
        </p:nvSpPr>
        <p:spPr>
          <a:xfrm>
            <a:off x="839788" y="365125"/>
            <a:ext cx="10515600" cy="1325563"/>
          </a:xfrm>
        </p:spPr>
        <p:txBody>
          <a:bodyPr/>
          <a:p>
            <a:r>
              <a:rPr lang="en-US"/>
              <a:t>Click to edit Master title style</a:t>
            </a:r>
          </a:p>
        </p:txBody>
      </p:sp>
      <p:sp>
        <p:nvSpPr>
          <p:cNvPr id="104870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3"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5"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6" name="Date Placeholder 6"/>
          <p:cNvSpPr>
            <a:spLocks noGrp="1"/>
          </p:cNvSpPr>
          <p:nvPr>
            <p:ph type="dt" sz="half" idx="10"/>
          </p:nvPr>
        </p:nvSpPr>
        <p:spPr/>
        <p:txBody>
          <a:bodyPr/>
          <a:p>
            <a:fld id="{C764DE79-268F-4C1A-8933-263129D2AF90}" type="datetimeFigureOut">
              <a:rPr dirty="0" lang="en-US"/>
              <a:t>7/27/2020</a:t>
            </a:fld>
            <a:endParaRPr lang="en-US"/>
          </a:p>
        </p:txBody>
      </p:sp>
      <p:sp>
        <p:nvSpPr>
          <p:cNvPr id="1048707" name="Footer Placeholder 7"/>
          <p:cNvSpPr>
            <a:spLocks noGrp="1"/>
          </p:cNvSpPr>
          <p:nvPr>
            <p:ph type="ftr" sz="quarter" idx="11"/>
          </p:nvPr>
        </p:nvSpPr>
        <p:spPr/>
        <p:txBody>
          <a:bodyPr/>
          <a:p>
            <a:endParaRPr lang="en-US"/>
          </a:p>
        </p:txBody>
      </p:sp>
      <p:sp>
        <p:nvSpPr>
          <p:cNvPr id="1048708" name="Slide Number Placeholder 8"/>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0"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p>
        </p:txBody>
      </p:sp>
      <p:sp>
        <p:nvSpPr>
          <p:cNvPr id="1048666" name="Date Placeholder 2"/>
          <p:cNvSpPr>
            <a:spLocks noGrp="1"/>
          </p:cNvSpPr>
          <p:nvPr>
            <p:ph type="dt" sz="half" idx="10"/>
          </p:nvPr>
        </p:nvSpPr>
        <p:spPr/>
        <p:txBody>
          <a:bodyPr/>
          <a:p>
            <a:fld id="{C764DE79-268F-4C1A-8933-263129D2AF90}" type="datetimeFigureOut">
              <a:rPr dirty="0" lang="en-US"/>
              <a:t>7/27/2020</a:t>
            </a:fld>
            <a:endParaRPr lang="en-US"/>
          </a:p>
        </p:txBody>
      </p:sp>
      <p:sp>
        <p:nvSpPr>
          <p:cNvPr id="1048667" name="Footer Placeholder 3"/>
          <p:cNvSpPr>
            <a:spLocks noGrp="1"/>
          </p:cNvSpPr>
          <p:nvPr>
            <p:ph type="ftr" sz="quarter" idx="11"/>
          </p:nvPr>
        </p:nvSpPr>
        <p:spPr/>
        <p:txBody>
          <a:bodyPr/>
          <a:p>
            <a:endParaRPr lang="en-US"/>
          </a:p>
        </p:txBody>
      </p:sp>
      <p:sp>
        <p:nvSpPr>
          <p:cNvPr id="1048668" name="Slide Number Placeholder 4"/>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0" name=""/>
        <p:cNvGrpSpPr/>
        <p:nvPr/>
      </p:nvGrpSpPr>
      <p:grpSpPr>
        <a:xfrm>
          <a:off x="0" y="0"/>
          <a:ext cx="0" cy="0"/>
          <a:chOff x="0" y="0"/>
          <a:chExt cx="0" cy="0"/>
        </a:xfrm>
      </p:grpSpPr>
      <p:sp>
        <p:nvSpPr>
          <p:cNvPr id="1048709" name="Date Placeholder 1"/>
          <p:cNvSpPr>
            <a:spLocks noGrp="1"/>
          </p:cNvSpPr>
          <p:nvPr>
            <p:ph type="dt" sz="half" idx="10"/>
          </p:nvPr>
        </p:nvSpPr>
        <p:spPr/>
        <p:txBody>
          <a:bodyPr/>
          <a:p>
            <a:fld id="{C764DE79-268F-4C1A-8933-263129D2AF90}" type="datetimeFigureOut">
              <a:rPr dirty="0" lang="en-US"/>
              <a:t>7/27/2020</a:t>
            </a:fld>
            <a:endParaRPr lang="en-US"/>
          </a:p>
        </p:txBody>
      </p:sp>
      <p:sp>
        <p:nvSpPr>
          <p:cNvPr id="1048710" name="Footer Placeholder 2"/>
          <p:cNvSpPr>
            <a:spLocks noGrp="1"/>
          </p:cNvSpPr>
          <p:nvPr>
            <p:ph type="ftr" sz="quarter" idx="11"/>
          </p:nvPr>
        </p:nvSpPr>
        <p:spPr/>
        <p:txBody>
          <a:bodyPr/>
          <a:p>
            <a:endParaRPr lang="en-US"/>
          </a:p>
        </p:txBody>
      </p:sp>
      <p:sp>
        <p:nvSpPr>
          <p:cNvPr id="1048711" name="Slide Number Placeholder 3"/>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1" name=""/>
        <p:cNvGrpSpPr/>
        <p:nvPr/>
      </p:nvGrpSpPr>
      <p:grpSpPr>
        <a:xfrm>
          <a:off x="0" y="0"/>
          <a:ext cx="0" cy="0"/>
          <a:chOff x="0" y="0"/>
          <a:chExt cx="0" cy="0"/>
        </a:xfrm>
      </p:grpSpPr>
      <p:sp>
        <p:nvSpPr>
          <p:cNvPr id="10487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1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5" name="Date Placeholder 4"/>
          <p:cNvSpPr>
            <a:spLocks noGrp="1"/>
          </p:cNvSpPr>
          <p:nvPr>
            <p:ph type="dt" sz="half" idx="10"/>
          </p:nvPr>
        </p:nvSpPr>
        <p:spPr/>
        <p:txBody>
          <a:bodyPr/>
          <a:p>
            <a:fld id="{C764DE79-268F-4C1A-8933-263129D2AF90}" type="datetimeFigureOut">
              <a:rPr dirty="0" lang="en-US"/>
              <a:t>7/27/2020</a:t>
            </a:fld>
            <a:endParaRPr lang="en-US"/>
          </a:p>
        </p:txBody>
      </p:sp>
      <p:sp>
        <p:nvSpPr>
          <p:cNvPr id="1048716" name="Footer Placeholder 5"/>
          <p:cNvSpPr>
            <a:spLocks noGrp="1"/>
          </p:cNvSpPr>
          <p:nvPr>
            <p:ph type="ftr" sz="quarter" idx="11"/>
          </p:nvPr>
        </p:nvSpPr>
        <p:spPr/>
        <p:txBody>
          <a:bodyPr/>
          <a:p>
            <a:endParaRPr lang="en-US"/>
          </a:p>
        </p:txBody>
      </p:sp>
      <p:sp>
        <p:nvSpPr>
          <p:cNvPr id="1048717" name="Slide Number Placeholder 6"/>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5" name=""/>
        <p:cNvGrpSpPr/>
        <p:nvPr/>
      </p:nvGrpSpPr>
      <p:grpSpPr>
        <a:xfrm>
          <a:off x="0" y="0"/>
          <a:ext cx="0" cy="0"/>
          <a:chOff x="0" y="0"/>
          <a:chExt cx="0" cy="0"/>
        </a:xfrm>
      </p:grpSpPr>
      <p:sp>
        <p:nvSpPr>
          <p:cNvPr id="104867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0" name="Picture Placeholder 2"/>
          <p:cNvSpPr>
            <a:spLocks noChangeAspect="1" noGrp="1"/>
          </p:cNvSpPr>
          <p:nvPr>
            <p:ph type="pic" idx="1"/>
          </p:nvPr>
        </p:nvSpPr>
        <p:spPr>
          <a:xfrm>
            <a:off x="5183188" y="987425"/>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8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2" name="Date Placeholder 4"/>
          <p:cNvSpPr>
            <a:spLocks noGrp="1"/>
          </p:cNvSpPr>
          <p:nvPr>
            <p:ph type="dt" sz="half" idx="10"/>
          </p:nvPr>
        </p:nvSpPr>
        <p:spPr/>
        <p:txBody>
          <a:bodyPr/>
          <a:p>
            <a:fld id="{C764DE79-268F-4C1A-8933-263129D2AF90}" type="datetimeFigureOut">
              <a:rPr dirty="0" lang="en-US"/>
              <a:t>7/27/2020</a:t>
            </a:fld>
            <a:endParaRPr lang="en-US"/>
          </a:p>
        </p:txBody>
      </p:sp>
      <p:sp>
        <p:nvSpPr>
          <p:cNvPr id="1048683" name="Footer Placeholder 5"/>
          <p:cNvSpPr>
            <a:spLocks noGrp="1"/>
          </p:cNvSpPr>
          <p:nvPr>
            <p:ph type="ftr" sz="quarter" idx="11"/>
          </p:nvPr>
        </p:nvSpPr>
        <p:spPr/>
        <p:txBody>
          <a:bodyPr/>
          <a:p>
            <a:endParaRPr lang="en-US"/>
          </a:p>
        </p:txBody>
      </p:sp>
      <p:sp>
        <p:nvSpPr>
          <p:cNvPr id="1048684" name="Slide Number Placeholder 6"/>
          <p:cNvSpPr>
            <a:spLocks noGrp="1"/>
          </p:cNvSpPr>
          <p:nvPr>
            <p:ph type="sldNum" sz="quarter" idx="12"/>
          </p:nvPr>
        </p:nvSpPr>
        <p:spPr/>
        <p:txBody>
          <a:bodyPr/>
          <a:p>
            <a:fld id="{48F63A3B-78C7-47BE-AE5E-E10140E04643}" type="slidenum">
              <a:rPr dirty="0"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9"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764DE79-268F-4C1A-8933-263129D2AF90}" type="datetimeFigureOut">
              <a:rPr dirty="0" lang="en-US"/>
              <a:t>7/27/2020</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48F63A3B-78C7-47BE-AE5E-E10140E04643}" type="slidenum">
              <a:rPr dirty="0" lang="en-US"/>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fade/>
  </p:transition>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2.gif"/><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jpe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 Id="rId7"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image" Target="../media/image23.jpeg"/><Relationship Id="rId7" Type="http://schemas.openxmlformats.org/officeDocument/2006/relationships/slideLayout" Target="../slideLayouts/slideLayout2.xml"/><Relationship Id="rId8"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5" name=""/>
          <p:cNvSpPr>
            <a:spLocks noGrp="1"/>
          </p:cNvSpPr>
          <p:nvPr>
            <p:ph type="ctrTitle"/>
          </p:nvPr>
        </p:nvSpPr>
        <p:spPr/>
        <p:txBody>
          <a:bodyPr/>
          <a:p>
            <a:endParaRPr lang="en-GB"/>
          </a:p>
        </p:txBody>
      </p:sp>
      <p:sp>
        <p:nvSpPr>
          <p:cNvPr id="1048616" name=""/>
          <p:cNvSpPr>
            <a:spLocks noGrp="1"/>
          </p:cNvSpPr>
          <p:nvPr>
            <p:ph type="subTitle" idx="1"/>
          </p:nvPr>
        </p:nvSpPr>
        <p:spPr/>
        <p:txBody>
          <a:bodyPr/>
          <a:p>
            <a:endParaRPr lang="en-GB"/>
          </a:p>
        </p:txBody>
      </p:sp>
      <p:pic>
        <p:nvPicPr>
          <p:cNvPr id="2097157" name=""/>
          <p:cNvPicPr>
            <a:picLocks/>
          </p:cNvPicPr>
          <p:nvPr/>
        </p:nvPicPr>
        <p:blipFill>
          <a:blip xmlns:r="http://schemas.openxmlformats.org/officeDocument/2006/relationships" r:embed="rId1"/>
          <a:stretch>
            <a:fillRect/>
          </a:stretch>
        </p:blipFill>
        <p:spPr>
          <a:xfrm rot="0">
            <a:off x="164693" y="-307521"/>
            <a:ext cx="11862615" cy="7165521"/>
          </a:xfrm>
          <a:prstGeom prst="rect"/>
        </p:spPr>
      </p:pic>
      <p:sp>
        <p:nvSpPr>
          <p:cNvPr id="1048617" name=""/>
          <p:cNvSpPr txBox="1"/>
          <p:nvPr/>
        </p:nvSpPr>
        <p:spPr>
          <a:xfrm>
            <a:off x="6668000" y="907098"/>
            <a:ext cx="4000000" cy="2694940"/>
          </a:xfrm>
          <a:prstGeom prst="rect"/>
        </p:spPr>
        <p:txBody>
          <a:bodyPr rtlCol="0" wrap="square">
            <a:spAutoFit/>
          </a:bodyPr>
          <a:p>
            <a:r>
              <a:rPr sz="3500" lang="en-US">
                <a:solidFill>
                  <a:srgbClr val="000000"/>
                </a:solidFill>
              </a:rPr>
              <a:t>B</a:t>
            </a:r>
            <a:r>
              <a:rPr sz="3500" lang="en-US">
                <a:solidFill>
                  <a:srgbClr val="000000"/>
                </a:solidFill>
              </a:rPr>
              <a:t>A</a:t>
            </a:r>
            <a:r>
              <a:rPr sz="3500" lang="en-US">
                <a:solidFill>
                  <a:srgbClr val="000000"/>
                </a:solidFill>
              </a:rPr>
              <a:t>S</a:t>
            </a:r>
            <a:r>
              <a:rPr sz="3500" lang="en-US">
                <a:solidFill>
                  <a:srgbClr val="000000"/>
                </a:solidFill>
              </a:rPr>
              <a:t>I</a:t>
            </a:r>
            <a:r>
              <a:rPr sz="3500" lang="en-US">
                <a:solidFill>
                  <a:srgbClr val="000000"/>
                </a:solidFill>
              </a:rPr>
              <a:t>C</a:t>
            </a:r>
            <a:r>
              <a:rPr sz="3500" lang="en-US">
                <a:solidFill>
                  <a:srgbClr val="000000"/>
                </a:solidFill>
              </a:rPr>
              <a:t>S</a:t>
            </a:r>
            <a:r>
              <a:rPr sz="3500" lang="en-US">
                <a:solidFill>
                  <a:srgbClr val="000000"/>
                </a:solidFill>
              </a:rPr>
              <a:t> </a:t>
            </a:r>
            <a:r>
              <a:rPr sz="3500" lang="en-US">
                <a:solidFill>
                  <a:srgbClr val="000000"/>
                </a:solidFill>
              </a:rPr>
              <a:t>O</a:t>
            </a:r>
            <a:r>
              <a:rPr sz="3500" lang="en-US">
                <a:solidFill>
                  <a:srgbClr val="000000"/>
                </a:solidFill>
              </a:rPr>
              <a:t>F</a:t>
            </a:r>
            <a:r>
              <a:rPr sz="3500" lang="en-US">
                <a:solidFill>
                  <a:srgbClr val="000000"/>
                </a:solidFill>
              </a:rPr>
              <a:t> </a:t>
            </a:r>
            <a:r>
              <a:rPr sz="3500" lang="en-US">
                <a:solidFill>
                  <a:srgbClr val="000000"/>
                </a:solidFill>
              </a:rPr>
              <a:t>R</a:t>
            </a:r>
            <a:r>
              <a:rPr sz="3500" lang="en-US">
                <a:solidFill>
                  <a:srgbClr val="000000"/>
                </a:solidFill>
              </a:rPr>
              <a:t>O</a:t>
            </a:r>
            <a:r>
              <a:rPr sz="3500" lang="en-US">
                <a:solidFill>
                  <a:srgbClr val="000000"/>
                </a:solidFill>
              </a:rPr>
              <a:t>C</a:t>
            </a:r>
            <a:r>
              <a:rPr sz="3500" lang="en-US">
                <a:solidFill>
                  <a:srgbClr val="000000"/>
                </a:solidFill>
              </a:rPr>
              <a:t>K</a:t>
            </a:r>
            <a:r>
              <a:rPr sz="3500" lang="en-US">
                <a:solidFill>
                  <a:srgbClr val="000000"/>
                </a:solidFill>
              </a:rPr>
              <a:t>E</a:t>
            </a:r>
            <a:r>
              <a:rPr sz="3500" lang="en-US">
                <a:solidFill>
                  <a:srgbClr val="000000"/>
                </a:solidFill>
              </a:rPr>
              <a:t>T</a:t>
            </a:r>
            <a:r>
              <a:rPr sz="3500" lang="en-US">
                <a:solidFill>
                  <a:srgbClr val="000000"/>
                </a:solidFill>
              </a:rPr>
              <a:t>R</a:t>
            </a:r>
            <a:r>
              <a:rPr sz="3500" lang="en-US">
                <a:solidFill>
                  <a:srgbClr val="000000"/>
                </a:solidFill>
              </a:rPr>
              <a:t>Y</a:t>
            </a:r>
            <a:endParaRPr sz="2800" lang="en-GB">
              <a:solidFill>
                <a:srgbClr val="000000"/>
              </a:solidFill>
            </a:endParaRPr>
          </a:p>
          <a:p>
            <a:r>
              <a:rPr sz="3500" lang="en-US">
                <a:solidFill>
                  <a:srgbClr val="000000"/>
                </a:solidFill>
              </a:rPr>
              <a:t>A</a:t>
            </a:r>
            <a:r>
              <a:rPr sz="3500" lang="en-US">
                <a:solidFill>
                  <a:srgbClr val="000000"/>
                </a:solidFill>
              </a:rPr>
              <a:t>N</a:t>
            </a:r>
            <a:r>
              <a:rPr sz="3500" lang="en-US">
                <a:solidFill>
                  <a:srgbClr val="000000"/>
                </a:solidFill>
              </a:rPr>
              <a:t>D</a:t>
            </a:r>
            <a:endParaRPr sz="2800" lang="en-GB">
              <a:solidFill>
                <a:srgbClr val="000000"/>
              </a:solidFill>
            </a:endParaRPr>
          </a:p>
          <a:p>
            <a:r>
              <a:rPr sz="3500" lang="en-US">
                <a:solidFill>
                  <a:srgbClr val="000000"/>
                </a:solidFill>
              </a:rPr>
              <a:t>P</a:t>
            </a:r>
            <a:r>
              <a:rPr sz="3500" lang="en-US">
                <a:solidFill>
                  <a:srgbClr val="000000"/>
                </a:solidFill>
              </a:rPr>
              <a:t>A</a:t>
            </a:r>
            <a:r>
              <a:rPr sz="3500" lang="en-US">
                <a:solidFill>
                  <a:srgbClr val="000000"/>
                </a:solidFill>
              </a:rPr>
              <a:t>R</a:t>
            </a:r>
            <a:r>
              <a:rPr sz="3500" lang="en-US">
                <a:solidFill>
                  <a:srgbClr val="000000"/>
                </a:solidFill>
              </a:rPr>
              <a:t>A</a:t>
            </a:r>
            <a:r>
              <a:rPr sz="3500" lang="en-US">
                <a:solidFill>
                  <a:srgbClr val="000000"/>
                </a:solidFill>
              </a:rPr>
              <a:t>C</a:t>
            </a:r>
            <a:r>
              <a:rPr sz="3500" lang="en-US">
                <a:solidFill>
                  <a:srgbClr val="000000"/>
                </a:solidFill>
              </a:rPr>
              <a:t>H</a:t>
            </a:r>
            <a:r>
              <a:rPr sz="3500" lang="en-US">
                <a:solidFill>
                  <a:srgbClr val="000000"/>
                </a:solidFill>
              </a:rPr>
              <a:t>U</a:t>
            </a:r>
            <a:r>
              <a:rPr sz="3500" lang="en-US">
                <a:solidFill>
                  <a:srgbClr val="000000"/>
                </a:solidFill>
              </a:rPr>
              <a:t>T</a:t>
            </a:r>
            <a:r>
              <a:rPr sz="3500" lang="en-US">
                <a:solidFill>
                  <a:srgbClr val="000000"/>
                </a:solidFill>
              </a:rPr>
              <a:t>E</a:t>
            </a:r>
            <a:r>
              <a:rPr sz="3500" lang="en-US">
                <a:solidFill>
                  <a:srgbClr val="000000"/>
                </a:solidFill>
              </a:rPr>
              <a:t> </a:t>
            </a:r>
            <a:r>
              <a:rPr sz="3500" lang="en-US">
                <a:solidFill>
                  <a:srgbClr val="000000"/>
                </a:solidFill>
              </a:rPr>
              <a:t>D</a:t>
            </a:r>
            <a:r>
              <a:rPr sz="3500" lang="en-US">
                <a:solidFill>
                  <a:srgbClr val="000000"/>
                </a:solidFill>
              </a:rPr>
              <a:t>E</a:t>
            </a:r>
            <a:r>
              <a:rPr sz="3500" lang="en-US">
                <a:solidFill>
                  <a:srgbClr val="000000"/>
                </a:solidFill>
              </a:rPr>
              <a:t>P</a:t>
            </a:r>
            <a:r>
              <a:rPr sz="3500" lang="en-US">
                <a:solidFill>
                  <a:srgbClr val="000000"/>
                </a:solidFill>
              </a:rPr>
              <a:t>L</a:t>
            </a:r>
            <a:r>
              <a:rPr sz="3500" lang="en-US">
                <a:solidFill>
                  <a:srgbClr val="000000"/>
                </a:solidFill>
              </a:rPr>
              <a:t>O</a:t>
            </a:r>
            <a:r>
              <a:rPr sz="3500" lang="en-US">
                <a:solidFill>
                  <a:srgbClr val="000000"/>
                </a:solidFill>
              </a:rPr>
              <a:t>Y</a:t>
            </a:r>
            <a:r>
              <a:rPr sz="3500" lang="en-US">
                <a:solidFill>
                  <a:srgbClr val="000000"/>
                </a:solidFill>
              </a:rPr>
              <a:t>M</a:t>
            </a:r>
            <a:r>
              <a:rPr sz="3500" lang="en-US">
                <a:solidFill>
                  <a:srgbClr val="000000"/>
                </a:solidFill>
              </a:rPr>
              <a:t>E</a:t>
            </a:r>
            <a:r>
              <a:rPr sz="3500" lang="en-US">
                <a:solidFill>
                  <a:srgbClr val="000000"/>
                </a:solidFill>
              </a:rPr>
              <a:t>N</a:t>
            </a:r>
            <a:r>
              <a:rPr sz="3500" lang="en-US">
                <a:solidFill>
                  <a:srgbClr val="000000"/>
                </a:solidFill>
              </a:rPr>
              <a:t>T</a:t>
            </a:r>
            <a:endParaRPr sz="2800" lang="en-GB">
              <a:solidFill>
                <a:srgbClr val="000000"/>
              </a:solidFill>
            </a:endParaRPr>
          </a:p>
        </p:txBody>
      </p:sp>
      <p:sp>
        <p:nvSpPr>
          <p:cNvPr id="1048618" name=""/>
          <p:cNvSpPr txBox="1"/>
          <p:nvPr/>
        </p:nvSpPr>
        <p:spPr>
          <a:xfrm>
            <a:off x="9546546" y="4429918"/>
            <a:ext cx="2242909" cy="510540"/>
          </a:xfrm>
          <a:prstGeom prst="rect"/>
        </p:spPr>
        <p:txBody>
          <a:bodyPr rtlCol="0" wrap="square">
            <a:spAutoFit/>
          </a:bodyPr>
          <a:p>
            <a:r>
              <a:rPr sz="2800" lang="en-US">
                <a:solidFill>
                  <a:srgbClr val="000000"/>
                </a:solidFill>
              </a:rPr>
              <a:t>G</a:t>
            </a:r>
            <a:r>
              <a:rPr sz="2800" lang="en-US">
                <a:solidFill>
                  <a:srgbClr val="000000"/>
                </a:solidFill>
              </a:rPr>
              <a:t>R</a:t>
            </a:r>
            <a:r>
              <a:rPr sz="2800" lang="en-US">
                <a:solidFill>
                  <a:srgbClr val="000000"/>
                </a:solidFill>
              </a:rPr>
              <a:t>O</a:t>
            </a:r>
            <a:r>
              <a:rPr sz="2800" lang="en-US">
                <a:solidFill>
                  <a:srgbClr val="000000"/>
                </a:solidFill>
              </a:rPr>
              <a:t>U</a:t>
            </a:r>
            <a:r>
              <a:rPr sz="2800" lang="en-US">
                <a:solidFill>
                  <a:srgbClr val="000000"/>
                </a:solidFill>
              </a:rPr>
              <a:t>P</a:t>
            </a:r>
            <a:r>
              <a:rPr sz="2800" lang="en-US">
                <a:solidFill>
                  <a:srgbClr val="000000"/>
                </a:solidFill>
              </a:rPr>
              <a:t> </a:t>
            </a:r>
            <a:r>
              <a:rPr sz="2800" lang="en-US">
                <a:solidFill>
                  <a:srgbClr val="000000"/>
                </a:solidFill>
              </a:rPr>
              <a:t>5</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64"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7" name=""/>
          <p:cNvSpPr>
            <a:spLocks noGrp="1"/>
          </p:cNvSpPr>
          <p:nvPr>
            <p:ph type="ctrTitle"/>
          </p:nvPr>
        </p:nvSpPr>
        <p:spPr/>
        <p:txBody>
          <a:bodyPr/>
          <a:p>
            <a:endParaRPr lang="en-GB"/>
          </a:p>
        </p:txBody>
      </p:sp>
      <p:sp>
        <p:nvSpPr>
          <p:cNvPr id="1048638" name=""/>
          <p:cNvSpPr>
            <a:spLocks noGrp="1"/>
          </p:cNvSpPr>
          <p:nvPr>
            <p:ph type="subTitle" idx="1"/>
          </p:nvPr>
        </p:nvSpPr>
        <p:spPr/>
        <p:txBody>
          <a:bodyPr/>
          <a:p>
            <a:endParaRPr lang="en-GB"/>
          </a:p>
        </p:txBody>
      </p:sp>
      <p:pic>
        <p:nvPicPr>
          <p:cNvPr id="2097165" name=""/>
          <p:cNvPicPr>
            <a:picLocks/>
          </p:cNvPicPr>
          <p:nvPr/>
        </p:nvPicPr>
        <p:blipFill>
          <a:blip xmlns:r="http://schemas.openxmlformats.org/officeDocument/2006/relationships" r:embed="rId1"/>
          <a:stretch>
            <a:fillRect/>
          </a:stretch>
        </p:blipFill>
        <p:spPr>
          <a:xfrm rot="0">
            <a:off x="0" y="29311"/>
            <a:ext cx="12192000" cy="679937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639" name="Title 1"/>
          <p:cNvSpPr>
            <a:spLocks noGrp="1"/>
          </p:cNvSpPr>
          <p:nvPr>
            <p:ph type="title"/>
          </p:nvPr>
        </p:nvSpPr>
        <p:spPr>
          <a:xfrm>
            <a:off x="838200" y="365125"/>
            <a:ext cx="10515600" cy="1306443"/>
          </a:xfrm>
        </p:spPr>
        <p:txBody>
          <a:bodyPr>
            <a:normAutofit/>
          </a:bodyPr>
          <a:p>
            <a:r>
              <a:rPr sz="4000" lang="en-US">
                <a:cs typeface="Calibri Light"/>
              </a:rPr>
              <a:t>Types and Components of Rocket</a:t>
            </a:r>
            <a:endParaRPr sz="4000" lang="en-US"/>
          </a:p>
        </p:txBody>
      </p:sp>
      <p:sp>
        <p:nvSpPr>
          <p:cNvPr id="1048640" name="Content Placeholder 36"/>
          <p:cNvSpPr>
            <a:spLocks noGrp="1"/>
          </p:cNvSpPr>
          <p:nvPr>
            <p:ph idx="1"/>
          </p:nvPr>
        </p:nvSpPr>
        <p:spPr>
          <a:xfrm>
            <a:off x="838200" y="1825625"/>
            <a:ext cx="4152774" cy="4303464"/>
          </a:xfrm>
        </p:spPr>
        <p:txBody>
          <a:bodyPr anchor="t" bIns="45720" lIns="91440" rIns="91440" rtlCol="0" tIns="45720" vert="horz">
            <a:normAutofit fontScale="80000" lnSpcReduction="20000"/>
          </a:bodyPr>
          <a:p>
            <a:r>
              <a:rPr sz="2000" lang="en-US">
                <a:cs typeface="Calibri"/>
              </a:rPr>
              <a:t>Parts of ROCKET</a:t>
            </a:r>
          </a:p>
          <a:p>
            <a:pPr indent="-457200" marL="457200">
              <a:buAutoNum type="arabicPeriod"/>
            </a:pPr>
            <a:r>
              <a:rPr sz="2000" lang="en-US">
                <a:cs typeface="Calibri"/>
              </a:rPr>
              <a:t>Structural system</a:t>
            </a:r>
          </a:p>
          <a:p>
            <a:pPr indent="-457200" marL="457200">
              <a:buAutoNum type="arabicPeriod"/>
            </a:pPr>
            <a:r>
              <a:rPr sz="2000" lang="en-US">
                <a:cs typeface="Calibri"/>
              </a:rPr>
              <a:t>Payload system</a:t>
            </a:r>
          </a:p>
          <a:p>
            <a:pPr indent="-457200" marL="457200">
              <a:buAutoNum type="arabicPeriod"/>
            </a:pPr>
            <a:r>
              <a:rPr sz="2000" lang="en-US">
                <a:cs typeface="Calibri"/>
              </a:rPr>
              <a:t>Guidance system</a:t>
            </a:r>
          </a:p>
          <a:p>
            <a:pPr indent="-457200" marL="457200">
              <a:buAutoNum type="arabicPeriod"/>
            </a:pPr>
            <a:r>
              <a:rPr sz="2000" lang="en-US">
                <a:cs typeface="Calibri"/>
              </a:rPr>
              <a:t>Propulsion system</a:t>
            </a:r>
          </a:p>
          <a:p>
            <a:pPr indent="0" marL="0">
              <a:buNone/>
            </a:pPr>
            <a:r>
              <a:rPr sz="2000" lang="en-US">
                <a:cs typeface="Calibri"/>
              </a:rPr>
              <a:t>The propulsion system include that parts of rocket which is used to create essential thrust to reach the escape velocity and send it to the space like</a:t>
            </a:r>
          </a:p>
          <a:p>
            <a:r>
              <a:rPr sz="2000" lang="en-US">
                <a:cs typeface="Calibri"/>
              </a:rPr>
              <a:t>Fuel tank</a:t>
            </a:r>
          </a:p>
          <a:p>
            <a:r>
              <a:rPr sz="2000" lang="en-US">
                <a:cs typeface="Calibri"/>
              </a:rPr>
              <a:t>Oxidizer</a:t>
            </a:r>
          </a:p>
          <a:p>
            <a:r>
              <a:rPr sz="2000" lang="en-US">
                <a:cs typeface="Calibri"/>
              </a:rPr>
              <a:t>Pumps</a:t>
            </a:r>
          </a:p>
          <a:p>
            <a:r>
              <a:rPr sz="2000" lang="en-US">
                <a:cs typeface="Calibri"/>
              </a:rPr>
              <a:t>Nozzle </a:t>
            </a:r>
          </a:p>
          <a:p>
            <a:r>
              <a:rPr sz="2000" lang="en-US">
                <a:cs typeface="Calibri"/>
              </a:rPr>
              <a:t>fin</a:t>
            </a:r>
          </a:p>
        </p:txBody>
      </p:sp>
      <p:pic>
        <p:nvPicPr>
          <p:cNvPr id="2097166" name="Picture 38" descr="A screenshot of a cell phone  Description automatically generated"/>
          <p:cNvPicPr>
            <a:picLocks noChangeAspect="1"/>
          </p:cNvPicPr>
          <p:nvPr/>
        </p:nvPicPr>
        <p:blipFill rotWithShape="1">
          <a:blip xmlns:r="http://schemas.openxmlformats.org/officeDocument/2006/relationships" r:embed="rId1"/>
          <a:srcRect t="2114" r="2" b="6465"/>
          <a:stretch>
            <a:fillRect/>
          </a:stretch>
        </p:blipFill>
        <p:spPr>
          <a:xfrm>
            <a:off x="5183500" y="1904282"/>
            <a:ext cx="6170299" cy="4224808"/>
          </a:xfrm>
          <a:prstGeom prst="rect"/>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4" name="Title 1"/>
          <p:cNvSpPr>
            <a:spLocks noGrp="1"/>
          </p:cNvSpPr>
          <p:nvPr>
            <p:ph type="title"/>
          </p:nvPr>
        </p:nvSpPr>
        <p:spPr/>
        <p:txBody>
          <a:bodyPr/>
          <a:p>
            <a:endParaRPr lang="en-US"/>
          </a:p>
        </p:txBody>
      </p:sp>
      <p:sp>
        <p:nvSpPr>
          <p:cNvPr id="1048645" name="Content Placeholder 2"/>
          <p:cNvSpPr>
            <a:spLocks noGrp="1"/>
          </p:cNvSpPr>
          <p:nvPr>
            <p:ph idx="1"/>
          </p:nvPr>
        </p:nvSpPr>
        <p:spPr>
          <a:xfrm>
            <a:off x="780690" y="1494946"/>
            <a:ext cx="10515600" cy="4351338"/>
          </a:xfrm>
        </p:spPr>
        <p:txBody>
          <a:bodyPr anchor="t" bIns="45720" lIns="91440" rIns="91440" rtlCol="0" tIns="45720" vert="horz">
            <a:normAutofit fontScale="94444" lnSpcReduction="10000"/>
          </a:bodyPr>
          <a:p>
            <a:pPr indent="0" marL="0">
              <a:buNone/>
            </a:pPr>
            <a:r>
              <a:rPr lang="en-US" u="sng">
                <a:cs typeface="Calibri" panose="020F0502020204030204"/>
              </a:rPr>
              <a:t>Structural system</a:t>
            </a:r>
          </a:p>
          <a:p>
            <a:pPr indent="0" marL="0">
              <a:buNone/>
            </a:pPr>
            <a:r>
              <a:rPr sz="1800" lang="en-US">
                <a:ea typeface="+mn-lt"/>
                <a:cs typeface="+mn-lt"/>
              </a:rPr>
              <a:t>The structural system, or frame, is similar to the fuselage of an airplane. The frame is made from very strong but light weight materials, like titanium or aluminum, and usually employs long "stringers" which run from the top to the bottom which are connected to "hoops" which run around around the circumference. The "skin" is then attached to the stringers and hoops to form the basic shape of the rocket. The skin may be coated with a thermal protection system to keep out the heat of air friction during flight and to keep in the cold temperatures needed for certain fuels and oxidizers. Fins are attached to some rockets at the bottom of the frame to providestability during the flight</a:t>
            </a:r>
          </a:p>
          <a:p>
            <a:pPr indent="0" marL="0">
              <a:buNone/>
            </a:pPr>
            <a:r>
              <a:rPr lang="en-US" u="sng">
                <a:cs typeface="Calibri"/>
              </a:rPr>
              <a:t>Payload Sytem</a:t>
            </a:r>
          </a:p>
          <a:p>
            <a:pPr indent="0" marL="0">
              <a:buNone/>
            </a:pPr>
            <a:r>
              <a:rPr sz="1800" lang="en-US">
                <a:ea typeface="+mn-lt"/>
                <a:cs typeface="+mn-lt"/>
              </a:rPr>
              <a:t>The payload system of a rocket depends on the rocket's mission. The earliest payloads on rockets were fireworks for celebrating holidays. The payload of the German V2, shown in the figure, was several thousand pounds of explosives. Following World War II, many countries developed guided ballistic missiles armed with nuclear warheads for payloads. The same rockets were modified to launch satellites with a wide range of missions; communications, weather monitoring, spying, planetary exploration, and observatories, like the Hubble Space Telescope. Special rockets were developed to launch people into earth orbit and onto the surface of the Moon.</a:t>
            </a:r>
            <a:endParaRPr sz="180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6" name="Title 1"/>
          <p:cNvSpPr>
            <a:spLocks noGrp="1"/>
          </p:cNvSpPr>
          <p:nvPr>
            <p:ph type="title"/>
          </p:nvPr>
        </p:nvSpPr>
        <p:spPr/>
        <p:txBody>
          <a:bodyPr/>
          <a:p>
            <a:endParaRPr lang="en-US"/>
          </a:p>
        </p:txBody>
      </p:sp>
      <p:sp>
        <p:nvSpPr>
          <p:cNvPr id="1048647" name="Content Placeholder 2"/>
          <p:cNvSpPr>
            <a:spLocks noGrp="1"/>
          </p:cNvSpPr>
          <p:nvPr>
            <p:ph idx="1"/>
          </p:nvPr>
        </p:nvSpPr>
        <p:spPr/>
        <p:txBody>
          <a:bodyPr anchor="t" bIns="45720" lIns="91440" rIns="91440" rtlCol="0" tIns="45720" vert="horz">
            <a:normAutofit/>
          </a:bodyPr>
          <a:p>
            <a:pPr indent="0" marL="0">
              <a:buNone/>
            </a:pPr>
            <a:r>
              <a:rPr lang="en-US" u="sng">
                <a:cs typeface="Calibri" panose="020F0502020204030204"/>
              </a:rPr>
              <a:t>Guidance system</a:t>
            </a:r>
          </a:p>
          <a:p>
            <a:pPr indent="0" marL="0">
              <a:buNone/>
            </a:pPr>
            <a:r>
              <a:rPr sz="1800" lang="en-US">
                <a:ea typeface="+mn-lt"/>
                <a:cs typeface="+mn-lt"/>
              </a:rPr>
              <a:t>The guidance system of a rocket may include very sophisticated sensors, on-board computers, radars, and communication equipment to maneuver the rocket in flight. Many different methods have been developed to control rockets in flight. The V2 guidance system included small vanes in the exhaust of the nozzle to deflect the thrust from the engine. Modern rockets typically rotate the nozzle to maneuver the rocket. The guidance system must also provide some level of stability so that the rocket does not tumble in flight.</a:t>
            </a:r>
          </a:p>
          <a:p>
            <a:pPr indent="0" marL="0">
              <a:buNone/>
            </a:pPr>
            <a:r>
              <a:rPr lang="en-US" u="sng">
                <a:cs typeface="Calibri"/>
              </a:rPr>
              <a:t>Propulsion System</a:t>
            </a:r>
          </a:p>
          <a:p>
            <a:pPr indent="0" marL="0">
              <a:buNone/>
            </a:pPr>
            <a:r>
              <a:rPr sz="1800" lang="en-US">
                <a:ea typeface="+mn-lt"/>
                <a:cs typeface="+mn-lt"/>
              </a:rPr>
              <a:t>As you can see on the figure, most of a full scale rocket is propulsion system. There are two main classes of propulsion systems, liquid rocket engines and solid rocket engines. The V2 used a liquid rocket engine consisting of fuel and oxidizer (propellant) tanks, pumps, a combustion chamber with nozzle, and the associated plumbing. The Space Shuttle, Delta II, and Titan III all use solid rocket strap-ons</a:t>
            </a:r>
            <a:endParaRPr sz="1800" lang="en-US">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8" name="Title 1"/>
          <p:cNvSpPr>
            <a:spLocks noGrp="1"/>
          </p:cNvSpPr>
          <p:nvPr>
            <p:ph type="title"/>
          </p:nvPr>
        </p:nvSpPr>
        <p:spPr/>
        <p:txBody>
          <a:bodyPr/>
          <a:p>
            <a:endParaRPr lang="en-US"/>
          </a:p>
        </p:txBody>
      </p:sp>
      <p:sp>
        <p:nvSpPr>
          <p:cNvPr id="1048649" name="Content Placeholder 2"/>
          <p:cNvSpPr>
            <a:spLocks noGrp="1"/>
          </p:cNvSpPr>
          <p:nvPr>
            <p:ph idx="1"/>
          </p:nvPr>
        </p:nvSpPr>
        <p:spPr>
          <a:xfrm>
            <a:off x="838200" y="1149890"/>
            <a:ext cx="10515600" cy="5027073"/>
          </a:xfrm>
        </p:spPr>
        <p:txBody>
          <a:bodyPr anchor="t" bIns="45720" lIns="91440" rIns="91440" rtlCol="0" tIns="45720" vert="horz">
            <a:normAutofit lnSpcReduction="10000"/>
          </a:bodyPr>
          <a:p>
            <a:pPr indent="0" marL="0">
              <a:buNone/>
            </a:pPr>
            <a:r>
              <a:rPr lang="en-US">
                <a:ea typeface="+mn-lt"/>
                <a:cs typeface="+mn-lt"/>
              </a:rPr>
              <a:t>1. Solid-Propellant Rocket :</a:t>
            </a:r>
          </a:p>
          <a:p>
            <a:pPr indent="0" marL="0">
              <a:buNone/>
            </a:pPr>
            <a:r>
              <a:rPr sz="1800" lang="en-US">
                <a:ea typeface="+mn-lt"/>
                <a:cs typeface="+mn-lt"/>
              </a:rPr>
              <a:t>Solid propellants can be made of numerous compounds, for example, Black powder (contains charcoal, sulfur and potassium nitrate), Zinc-sulfur, potassium nitrate, and composite propellants based on ammonium nitrate or ammonium perchlorate. Although these rockets can provide high thrust for relatively low cost, they are not as efficient as modern, liquid-fuel rockets. They can only be used for launching up to 2 tons of payload into low Earth orbit.</a:t>
            </a:r>
          </a:p>
          <a:p>
            <a:pPr indent="0" marL="0">
              <a:buNone/>
            </a:pPr>
            <a:r>
              <a:rPr lang="en-US">
                <a:ea typeface="+mn-lt"/>
                <a:cs typeface="+mn-lt"/>
              </a:rPr>
              <a:t>2. Liquid Fueled Rocket:</a:t>
            </a:r>
            <a:endParaRPr lang="en-US"/>
          </a:p>
          <a:p>
            <a:pPr indent="0" marL="0">
              <a:buNone/>
            </a:pPr>
            <a:r>
              <a:rPr sz="1800" lang="en-US">
                <a:ea typeface="+mn-lt"/>
                <a:cs typeface="+mn-lt"/>
              </a:rPr>
              <a:t>As the name indicates, liquid-fueled rockets use liquid propellants to generate thrust. In contrast to solid propellants, liquid ones are composed either of single or two chemicals (bipropellants). Liquid propellants are largely preferred over solid propellants due to their high density and high mass ratio for the rocket. An inert gas is stored in an engine tank at an extremely high pressure to force the propellants into the combustion chamber. Although engines have a lower mass ratio, they are more reliable and thus mostly used in satellites for orbit maintenance.</a:t>
            </a:r>
          </a:p>
          <a:p>
            <a:pPr indent="0" marL="0">
              <a:buNone/>
            </a:pPr>
            <a:r>
              <a:rPr sz="1800" lang="en-US">
                <a:ea typeface="+mn-lt"/>
                <a:cs typeface="+mn-lt"/>
              </a:rPr>
              <a:t>Liquid rockets can be further categorized into three groups: monopropellant rockets (have single propellant), bipropellant rockets (have two different propellants), and more advanced tripropellant rockets (with three propellants). The most popular ones are bipropellant rockets that run on liquid fuel (hydrocarbon or liquid hydrogen) and a liquid oxidizer (liquid oxygen).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650" name="Title 1"/>
          <p:cNvSpPr>
            <a:spLocks noGrp="1"/>
          </p:cNvSpPr>
          <p:nvPr>
            <p:ph type="title"/>
          </p:nvPr>
        </p:nvSpPr>
        <p:spPr>
          <a:xfrm>
            <a:off x="2103121" y="310343"/>
            <a:ext cx="7985759" cy="868823"/>
          </a:xfrm>
        </p:spPr>
        <p:txBody>
          <a:bodyPr anchor="ctr" bIns="45720" lIns="91440" rIns="91440" rtlCol="0" tIns="45720" vert="horz">
            <a:normAutofit/>
          </a:bodyPr>
          <a:p>
            <a:pPr algn="ctr"/>
            <a:endParaRPr sz="4000" lang="en-US"/>
          </a:p>
        </p:txBody>
      </p:sp>
      <p:pic>
        <p:nvPicPr>
          <p:cNvPr id="2097167" name="Picture 4" descr="A picture containing knife  Description automatically generated"/>
          <p:cNvPicPr>
            <a:picLocks noChangeAspect="1" noGrp="1"/>
          </p:cNvPicPr>
          <p:nvPr>
            <p:ph idx="1"/>
          </p:nvPr>
        </p:nvPicPr>
        <p:blipFill>
          <a:blip xmlns:r="http://schemas.openxmlformats.org/officeDocument/2006/relationships" r:embed="rId1"/>
          <a:stretch>
            <a:fillRect/>
          </a:stretch>
        </p:blipFill>
        <p:spPr>
          <a:xfrm>
            <a:off x="320040" y="2630834"/>
            <a:ext cx="3703320" cy="3113811"/>
          </a:xfrm>
          <a:prstGeom prst="rect"/>
        </p:spPr>
      </p:pic>
      <p:pic>
        <p:nvPicPr>
          <p:cNvPr id="2097168" name="Picture 5" descr="A screenshot of a cell phone  Description automatically generated"/>
          <p:cNvPicPr>
            <a:picLocks noChangeAspect="1"/>
          </p:cNvPicPr>
          <p:nvPr/>
        </p:nvPicPr>
        <p:blipFill>
          <a:blip xmlns:r="http://schemas.openxmlformats.org/officeDocument/2006/relationships" r:embed="rId2"/>
          <a:stretch>
            <a:fillRect/>
          </a:stretch>
        </p:blipFill>
        <p:spPr>
          <a:xfrm>
            <a:off x="4244340" y="2798995"/>
            <a:ext cx="3703320" cy="2777490"/>
          </a:xfrm>
          <a:prstGeom prst="rect"/>
        </p:spPr>
      </p:pic>
      <p:pic>
        <p:nvPicPr>
          <p:cNvPr id="2097169" name="Picture 6" descr="A screenshot of a cell phone  Description automatically generated"/>
          <p:cNvPicPr>
            <a:picLocks noChangeAspect="1"/>
          </p:cNvPicPr>
          <p:nvPr/>
        </p:nvPicPr>
        <p:blipFill>
          <a:blip xmlns:r="http://schemas.openxmlformats.org/officeDocument/2006/relationships" r:embed="rId3"/>
          <a:stretch>
            <a:fillRect/>
          </a:stretch>
        </p:blipFill>
        <p:spPr>
          <a:xfrm>
            <a:off x="8165592" y="2800782"/>
            <a:ext cx="3703320" cy="277391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51" name="Title 1"/>
          <p:cNvSpPr>
            <a:spLocks noGrp="1"/>
          </p:cNvSpPr>
          <p:nvPr>
            <p:ph type="title"/>
          </p:nvPr>
        </p:nvSpPr>
        <p:spPr>
          <a:xfrm>
            <a:off x="838200" y="365125"/>
            <a:ext cx="10515600" cy="1306443"/>
          </a:xfrm>
        </p:spPr>
        <p:txBody>
          <a:bodyPr>
            <a:normAutofit/>
          </a:bodyPr>
          <a:p>
            <a:endParaRPr sz="4000" lang="en-US"/>
          </a:p>
        </p:txBody>
      </p:sp>
      <p:sp>
        <p:nvSpPr>
          <p:cNvPr id="1048652" name="Content Placeholder 2"/>
          <p:cNvSpPr>
            <a:spLocks noGrp="1"/>
          </p:cNvSpPr>
          <p:nvPr>
            <p:ph idx="1"/>
          </p:nvPr>
        </p:nvSpPr>
        <p:spPr>
          <a:xfrm>
            <a:off x="838200" y="1825625"/>
            <a:ext cx="6714744" cy="4303465"/>
          </a:xfrm>
        </p:spPr>
        <p:txBody>
          <a:bodyPr bIns="45720" lIns="91440" rIns="91440" rtlCol="0" tIns="45720" vert="horz">
            <a:normAutofit/>
          </a:bodyPr>
          <a:p>
            <a:pPr indent="0" marL="0">
              <a:buNone/>
            </a:pPr>
            <a:r>
              <a:rPr sz="2000" lang="en-US">
                <a:ea typeface="+mn-lt"/>
                <a:cs typeface="+mn-lt"/>
              </a:rPr>
              <a:t>3. Plasma Propulsion Rocket:</a:t>
            </a:r>
            <a:endParaRPr sz="2000" lang="en-US"/>
          </a:p>
          <a:p>
            <a:pPr indent="0" marL="0">
              <a:buNone/>
            </a:pPr>
            <a:r>
              <a:rPr sz="2000" lang="en-US">
                <a:ea typeface="+mn-lt"/>
                <a:cs typeface="+mn-lt"/>
              </a:rPr>
              <a:t>In a plasma propulsion engine, the thrust is generated from quasineutral plasma (where ion and electrons are packed in equal numbers) . It’s a type of electric engine that uses currents and potentials (produced internally in the plasma) to accelerate the charged particles in the plasma. Plasma rockets can be easily built and used more than once due to their simple theory of performance and cheap fuel (a large number of gases, and their combinations can be used as fuel). Unlike conventional chemical rockets, plasma rockets do not use all of their fuel all at once, which makes them easily usable in flight.</a:t>
            </a:r>
            <a:endParaRPr sz="2000" lang="en-US">
              <a:cs typeface="Calibri"/>
            </a:endParaRPr>
          </a:p>
          <a:p>
            <a:pPr indent="0" marL="0">
              <a:buNone/>
            </a:pPr>
            <a:endParaRPr sz="2000" lang="en-US">
              <a:cs typeface="Calibri"/>
            </a:endParaRPr>
          </a:p>
        </p:txBody>
      </p:sp>
      <p:pic>
        <p:nvPicPr>
          <p:cNvPr id="2097170" name="Picture 4" descr="A close up of a device  Description automatically generated"/>
          <p:cNvPicPr>
            <a:picLocks noChangeAspect="1"/>
          </p:cNvPicPr>
          <p:nvPr/>
        </p:nvPicPr>
        <p:blipFill rotWithShape="1">
          <a:blip xmlns:r="http://schemas.openxmlformats.org/officeDocument/2006/relationships" r:embed="rId1"/>
          <a:srcRect l="31247" r="19034"/>
          <a:stretch>
            <a:fillRect/>
          </a:stretch>
        </p:blipFill>
        <p:spPr>
          <a:xfrm>
            <a:off x="7989293" y="1904282"/>
            <a:ext cx="3423093" cy="4224808"/>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53" name="Title 1"/>
          <p:cNvSpPr>
            <a:spLocks noGrp="1"/>
          </p:cNvSpPr>
          <p:nvPr>
            <p:ph type="title"/>
          </p:nvPr>
        </p:nvSpPr>
        <p:spPr/>
        <p:txBody>
          <a:bodyPr/>
          <a:p>
            <a:r>
              <a:rPr lang="en-US">
                <a:cs typeface="Calibri Light"/>
              </a:rPr>
              <a:t>Different types of Trajectory</a:t>
            </a:r>
            <a:endParaRPr lang="en-US"/>
          </a:p>
        </p:txBody>
      </p:sp>
      <p:sp>
        <p:nvSpPr>
          <p:cNvPr id="1048654" name="Content Placeholder 2"/>
          <p:cNvSpPr>
            <a:spLocks noGrp="1"/>
          </p:cNvSpPr>
          <p:nvPr>
            <p:ph idx="1"/>
          </p:nvPr>
        </p:nvSpPr>
        <p:spPr/>
        <p:txBody>
          <a:bodyPr anchor="t" bIns="45720" lIns="91440" rIns="91440" rtlCol="0" tIns="45720" vert="horz">
            <a:normAutofit/>
          </a:bodyPr>
          <a:p>
            <a:r>
              <a:rPr lang="en-US">
                <a:ea typeface="+mn-lt"/>
                <a:cs typeface="+mn-lt"/>
              </a:rPr>
              <a:t>Free ballistic flight trajectory.</a:t>
            </a:r>
          </a:p>
          <a:p>
            <a:r>
              <a:rPr lang="en-US">
                <a:ea typeface="+mn-lt"/>
                <a:cs typeface="+mn-lt"/>
              </a:rPr>
              <a:t> Typical suborbital trajectory(single-stage sounding rocket). </a:t>
            </a:r>
          </a:p>
          <a:p>
            <a:r>
              <a:rPr lang="en-US">
                <a:ea typeface="+mn-lt"/>
                <a:cs typeface="+mn-lt"/>
              </a:rPr>
              <a:t>Guided flight trajectory.</a:t>
            </a:r>
          </a:p>
          <a:p>
            <a:r>
              <a:rPr lang="en-US">
                <a:ea typeface="+mn-lt"/>
                <a:cs typeface="+mn-lt"/>
              </a:rPr>
              <a:t>Circular orbit.</a:t>
            </a:r>
            <a:endParaRPr lang="en-US">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655" name="Title 1"/>
          <p:cNvSpPr>
            <a:spLocks noGrp="1"/>
          </p:cNvSpPr>
          <p:nvPr>
            <p:ph type="title"/>
          </p:nvPr>
        </p:nvSpPr>
        <p:spPr>
          <a:xfrm>
            <a:off x="5116878" y="629266"/>
            <a:ext cx="6422849" cy="1676603"/>
          </a:xfrm>
        </p:spPr>
        <p:txBody>
          <a:bodyPr>
            <a:normAutofit/>
          </a:bodyPr>
          <a:p>
            <a:endParaRPr lang="en-US"/>
          </a:p>
        </p:txBody>
      </p:sp>
      <p:sp>
        <p:nvSpPr>
          <p:cNvPr id="1048656" name="Content Placeholder 2"/>
          <p:cNvSpPr>
            <a:spLocks noGrp="1"/>
          </p:cNvSpPr>
          <p:nvPr>
            <p:ph idx="1"/>
          </p:nvPr>
        </p:nvSpPr>
        <p:spPr>
          <a:xfrm>
            <a:off x="5116880" y="2438400"/>
            <a:ext cx="6422848" cy="3785419"/>
          </a:xfrm>
        </p:spPr>
        <p:txBody>
          <a:bodyPr bIns="45720" lIns="91440" rIns="91440" rtlCol="0" tIns="45720" vert="horz">
            <a:normAutofit/>
          </a:bodyPr>
          <a:p>
            <a:pPr indent="0" marL="0">
              <a:buNone/>
            </a:pPr>
            <a:r>
              <a:rPr sz="1700" lang="en-US" u="sng">
                <a:ea typeface="+mn-lt"/>
                <a:cs typeface="+mn-lt"/>
              </a:rPr>
              <a:t>Free ballistic flight trajectory:</a:t>
            </a:r>
          </a:p>
          <a:p>
            <a:pPr indent="0" marL="0">
              <a:buNone/>
            </a:pPr>
            <a:r>
              <a:rPr sz="1700" lang="en-US">
                <a:ea typeface="+mn-lt"/>
                <a:cs typeface="+mn-lt"/>
              </a:rPr>
              <a:t>A ballistic trajectory is the path of an object that is dropped, thrown, served, launched, or shot but has no active propulsion during its actual flight. Consequently, the trajectory is fully determined by a given initial velocity and the effects of gravity and air resistance. Mortars, bullets, particles, and jumping computer game characters (between key presses) are all examples of ballistics, while actively controlled aircraft and rocket-propelled grenades are not.</a:t>
            </a:r>
          </a:p>
          <a:p>
            <a:pPr indent="0" marL="0">
              <a:buNone/>
            </a:pPr>
            <a:r>
              <a:rPr sz="1700" lang="en-US" u="sng">
                <a:ea typeface="+mn-lt"/>
                <a:cs typeface="+mn-lt"/>
              </a:rPr>
              <a:t>Typical suborbital trajectory</a:t>
            </a:r>
            <a:endParaRPr sz="1700" lang="en-US" u="sng">
              <a:cs typeface="Calibri"/>
            </a:endParaRPr>
          </a:p>
          <a:p>
            <a:pPr indent="0" marL="0">
              <a:buNone/>
            </a:pPr>
            <a:r>
              <a:rPr sz="1700" lang="en-US">
                <a:ea typeface="+mn-lt"/>
                <a:cs typeface="+mn-lt"/>
              </a:rPr>
              <a:t>A sub-orbital spaceflight is a spaceflight in which the spacecraft reaches space, but its trajectory intersects the atmosphere or surface of the gravitating body from which it was launched, so that it does not complete one orbital revolution.</a:t>
            </a:r>
            <a:endParaRPr sz="1700" lang="en-US"/>
          </a:p>
          <a:p>
            <a:pPr indent="0" marL="0">
              <a:buNone/>
            </a:pPr>
            <a:endParaRPr sz="1700" lang="en-US">
              <a:cs typeface="Calibri"/>
            </a:endParaRPr>
          </a:p>
        </p:txBody>
      </p:sp>
      <p:pic>
        <p:nvPicPr>
          <p:cNvPr id="2097171" name="Picture 4"/>
          <p:cNvPicPr>
            <a:picLocks noChangeAspect="1"/>
          </p:cNvPicPr>
          <p:nvPr/>
        </p:nvPicPr>
        <p:blipFill>
          <a:blip xmlns:r="http://schemas.openxmlformats.org/officeDocument/2006/relationships" r:embed="rId1"/>
          <a:stretch>
            <a:fillRect/>
          </a:stretch>
        </p:blipFill>
        <p:spPr>
          <a:xfrm>
            <a:off x="804672" y="939385"/>
            <a:ext cx="3026664" cy="2198071"/>
          </a:xfrm>
          <a:prstGeom prst="rect"/>
        </p:spPr>
      </p:pic>
      <p:pic>
        <p:nvPicPr>
          <p:cNvPr id="2097172" name="Picture 5" descr="A screenshot of a cell phone  Description automatically generated"/>
          <p:cNvPicPr>
            <a:picLocks noChangeAspect="1"/>
          </p:cNvPicPr>
          <p:nvPr/>
        </p:nvPicPr>
        <p:blipFill>
          <a:blip xmlns:r="http://schemas.openxmlformats.org/officeDocument/2006/relationships" r:embed="rId2"/>
          <a:stretch>
            <a:fillRect/>
          </a:stretch>
        </p:blipFill>
        <p:spPr>
          <a:xfrm>
            <a:off x="804672" y="3829295"/>
            <a:ext cx="3026663" cy="1702497"/>
          </a:xfrm>
          <a:prstGeom prst="rect"/>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619" name="Title 12"/>
          <p:cNvSpPr>
            <a:spLocks noGrp="1"/>
          </p:cNvSpPr>
          <p:nvPr>
            <p:ph type="title"/>
          </p:nvPr>
        </p:nvSpPr>
        <p:spPr>
          <a:xfrm>
            <a:off x="1175152" y="676655"/>
            <a:ext cx="4003390" cy="5504688"/>
          </a:xfrm>
        </p:spPr>
        <p:txBody>
          <a:bodyPr>
            <a:normAutofit/>
          </a:bodyPr>
          <a:p>
            <a:r>
              <a:rPr sz="4800" lang="en-US"/>
              <a:t>CONTENTS</a:t>
            </a:r>
            <a:r>
              <a:rPr sz="4800" lang="en-US"/>
              <a:t> </a:t>
            </a:r>
            <a:endParaRPr sz="4800" lang="en-US"/>
          </a:p>
        </p:txBody>
      </p:sp>
      <p:graphicFrame>
        <p:nvGraphicFramePr>
          <p:cNvPr id="4194305" name="Content Placeholder 13"/>
          <p:cNvGraphicFramePr>
            <a:graphicFrameLocks noGrp="1"/>
          </p:cNvGraphicFramePr>
          <p:nvPr>
            <p:ph idx="1"/>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657" name="Title 1"/>
          <p:cNvSpPr>
            <a:spLocks noGrp="1"/>
          </p:cNvSpPr>
          <p:nvPr>
            <p:ph type="title"/>
          </p:nvPr>
        </p:nvSpPr>
        <p:spPr>
          <a:xfrm>
            <a:off x="643467" y="321734"/>
            <a:ext cx="10905066" cy="1135737"/>
          </a:xfrm>
        </p:spPr>
        <p:txBody>
          <a:bodyPr>
            <a:normAutofit/>
          </a:bodyPr>
          <a:p>
            <a:endParaRPr sz="3600" lang="en-US"/>
          </a:p>
        </p:txBody>
      </p:sp>
      <p:sp>
        <p:nvSpPr>
          <p:cNvPr id="1048658" name="Content Placeholder 2"/>
          <p:cNvSpPr>
            <a:spLocks noGrp="1"/>
          </p:cNvSpPr>
          <p:nvPr>
            <p:ph idx="1"/>
          </p:nvPr>
        </p:nvSpPr>
        <p:spPr>
          <a:xfrm>
            <a:off x="643469" y="1782981"/>
            <a:ext cx="4008384" cy="4393982"/>
          </a:xfrm>
        </p:spPr>
        <p:txBody>
          <a:bodyPr bIns="45720" lIns="91440" rIns="91440" rtlCol="0" tIns="45720" vert="horz">
            <a:normAutofit fontScale="94737" lnSpcReduction="20000"/>
          </a:bodyPr>
          <a:p>
            <a:pPr>
              <a:buNone/>
            </a:pPr>
            <a:r>
              <a:rPr sz="1900" lang="en-US" u="sng">
                <a:cs typeface="Calibri" panose="020F0502020204030204"/>
              </a:rPr>
              <a:t>Guided flight trajectory</a:t>
            </a:r>
            <a:endParaRPr sz="1900" lang="en-US" u="sng">
              <a:ea typeface="+mn-lt"/>
              <a:cs typeface="+mn-lt"/>
            </a:endParaRPr>
          </a:p>
          <a:p>
            <a:pPr>
              <a:buNone/>
            </a:pPr>
            <a:r>
              <a:rPr sz="1900" lang="en-US">
                <a:ea typeface="+mn-lt"/>
                <a:cs typeface="+mn-lt"/>
              </a:rPr>
              <a:t>Preprogrammed Trajectory. Trajectory shaped by i.e. lift, thrust vectoring and modulation; Launch vehicles that places payloads into circular orbit.</a:t>
            </a:r>
            <a:endParaRPr sz="1900" lang="en-US">
              <a:cs typeface="Calibri"/>
            </a:endParaRPr>
          </a:p>
          <a:p>
            <a:pPr>
              <a:buNone/>
            </a:pPr>
            <a:r>
              <a:rPr sz="1900" lang="en-US" u="sng">
                <a:cs typeface="Calibri" panose="020F0502020204030204"/>
              </a:rPr>
              <a:t>Circular Trajectory</a:t>
            </a:r>
            <a:endParaRPr sz="1900" lang="en-US">
              <a:cs typeface="Calibri" panose="020F0502020204030204"/>
            </a:endParaRPr>
          </a:p>
          <a:p>
            <a:pPr>
              <a:buNone/>
            </a:pPr>
            <a:r>
              <a:rPr sz="1900" lang="en-US">
                <a:ea typeface="+mn-lt"/>
                <a:cs typeface="+mn-lt"/>
              </a:rPr>
              <a:t>If the direction of the velocity is orthogonal to the position vector, the trajectory will clearly be a circular orbit of radius R + d. However, if the velocity is in any other direction, the trajectory will be an ellipse of semi-major axis equal to R+d.</a:t>
            </a:r>
            <a:endParaRPr sz="1900" lang="en-US">
              <a:cs typeface="Calibri" panose="020F0502020204030204"/>
            </a:endParaRPr>
          </a:p>
          <a:p>
            <a:pPr indent="0" marL="0">
              <a:buNone/>
            </a:pPr>
            <a:endParaRPr sz="1900" lang="en-US">
              <a:cs typeface="Calibri" panose="020F0502020204030204"/>
            </a:endParaRPr>
          </a:p>
        </p:txBody>
      </p:sp>
      <p:pic>
        <p:nvPicPr>
          <p:cNvPr id="2097173" name="Picture 5" descr="A close up of text on a white background  Description automatically generated"/>
          <p:cNvPicPr>
            <a:picLocks noChangeAspect="1"/>
          </p:cNvPicPr>
          <p:nvPr/>
        </p:nvPicPr>
        <p:blipFill>
          <a:blip xmlns:r="http://schemas.openxmlformats.org/officeDocument/2006/relationships" r:embed="rId1"/>
          <a:stretch>
            <a:fillRect/>
          </a:stretch>
        </p:blipFill>
        <p:spPr>
          <a:xfrm>
            <a:off x="5295320" y="2832715"/>
            <a:ext cx="3047033" cy="2262422"/>
          </a:xfrm>
          <a:prstGeom prst="rect"/>
        </p:spPr>
      </p:pic>
      <p:pic>
        <p:nvPicPr>
          <p:cNvPr id="2097174" name="Picture 4" descr="A picture containing bird, outdoor, small, sitting  Description automatically generated"/>
          <p:cNvPicPr>
            <a:picLocks noChangeAspect="1"/>
          </p:cNvPicPr>
          <p:nvPr/>
        </p:nvPicPr>
        <p:blipFill>
          <a:blip xmlns:r="http://schemas.openxmlformats.org/officeDocument/2006/relationships" r:embed="rId2"/>
          <a:stretch>
            <a:fillRect/>
          </a:stretch>
        </p:blipFill>
        <p:spPr>
          <a:xfrm>
            <a:off x="8501499" y="2395441"/>
            <a:ext cx="3047033" cy="3133195"/>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659" name="Rectangle 33"/>
          <p:cNvSpPr>
            <a:spLocks noChangeAspect="1" noMove="1" noResize="1" noRot="1" noGrp="1" noAdjustHandles="1" noEditPoints="1" noChangeArrowheads="1" noChangeShapeType="1" noTextEdit="1"/>
          </p:cNvSpPr>
          <p:nvPr/>
        </p:nvSpPr>
        <p:spPr>
          <a:xfrm>
            <a:off x="0" y="0"/>
            <a:ext cx="6885216"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0" name="Title 1"/>
          <p:cNvSpPr>
            <a:spLocks noGrp="1"/>
          </p:cNvSpPr>
          <p:nvPr>
            <p:ph type="title"/>
          </p:nvPr>
        </p:nvSpPr>
        <p:spPr>
          <a:xfrm>
            <a:off x="1024129" y="585216"/>
            <a:ext cx="5062511" cy="1499616"/>
          </a:xfrm>
        </p:spPr>
        <p:txBody>
          <a:bodyPr>
            <a:normAutofit/>
          </a:bodyPr>
          <a:p>
            <a:r>
              <a:rPr lang="en-US">
                <a:solidFill>
                  <a:srgbClr val="FFFFFF"/>
                </a:solidFill>
                <a:cs typeface="Calibri Light"/>
              </a:rPr>
              <a:t>Parachute Deploying System</a:t>
            </a:r>
          </a:p>
        </p:txBody>
      </p:sp>
      <p:cxnSp>
        <p:nvCxnSpPr>
          <p:cNvPr id="3145728" name="Straight Connector 35"/>
          <p:cNvCxnSpPr>
            <a:cxnSpLocks noChangeAspect="1" noMove="1" noResize="1" noRot="1" noGrp="1" noAdjustHandles="1" noEditPoints="1" noChangeArrowheads="1" noChangeShapeType="1"/>
          </p:cNvCxnSpPr>
          <p:nvPr/>
        </p:nvCxnSpPr>
        <p:spPr>
          <a:xfrm flipV="1">
            <a:off x="762000" y="826324"/>
            <a:ext cx="0" cy="914400"/>
          </a:xfrm>
          <a:prstGeom prst="line"/>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1048661" name="Content Placeholder 2"/>
          <p:cNvSpPr>
            <a:spLocks noGrp="1"/>
          </p:cNvSpPr>
          <p:nvPr>
            <p:ph idx="1"/>
          </p:nvPr>
        </p:nvSpPr>
        <p:spPr>
          <a:xfrm>
            <a:off x="1024129" y="2286000"/>
            <a:ext cx="5081232" cy="3931920"/>
          </a:xfrm>
        </p:spPr>
        <p:txBody>
          <a:bodyPr bIns="45720" lIns="91440" rIns="91440" rtlCol="0" tIns="45720" vert="horz">
            <a:normAutofit/>
          </a:bodyPr>
          <a:p>
            <a:r>
              <a:rPr sz="1500" lang="en-US">
                <a:solidFill>
                  <a:srgbClr val="FFFFFF"/>
                </a:solidFill>
                <a:ea typeface="+mn-lt"/>
                <a:cs typeface="+mn-lt"/>
              </a:rPr>
              <a:t>The parachute of a model rocket is deployed in two stages. The first stage launches the rocket upwards. The second stage deploys the parachute through a small explosive charge upwards inside the rocket tube up to the nosecone, pushing the parachute out and releasing it. </a:t>
            </a:r>
          </a:p>
          <a:p>
            <a:pPr>
              <a:buNone/>
            </a:pPr>
            <a:r>
              <a:rPr b="1" sz="1500" lang="en-US" u="sng">
                <a:solidFill>
                  <a:srgbClr val="FFFFFF"/>
                </a:solidFill>
                <a:ea typeface="+mn-lt"/>
                <a:cs typeface="+mn-lt"/>
              </a:rPr>
              <a:t>Stage 1 of Model Rocket Parachute Deployment: The Launch</a:t>
            </a:r>
            <a:r>
              <a:rPr sz="1500" lang="en-US">
                <a:solidFill>
                  <a:srgbClr val="FFFFFF"/>
                </a:solidFill>
                <a:ea typeface="+mn-lt"/>
                <a:cs typeface="+mn-lt"/>
              </a:rPr>
              <a:t> </a:t>
            </a:r>
            <a:endParaRPr sz="1500" lang="en-US">
              <a:solidFill>
                <a:srgbClr val="FFFFFF"/>
              </a:solidFill>
              <a:cs typeface="Calibri"/>
            </a:endParaRPr>
          </a:p>
          <a:p>
            <a:pPr>
              <a:buNone/>
            </a:pPr>
            <a:r>
              <a:rPr sz="1500" lang="en-US">
                <a:solidFill>
                  <a:srgbClr val="FFFFFF"/>
                </a:solidFill>
                <a:ea typeface="+mn-lt"/>
                <a:cs typeface="+mn-lt"/>
              </a:rPr>
              <a:t>Before the parachute can deploy, the rocket first has to launch. Within a timer-based deployment system, the time of deployment of the parachute is affected by the actual amount of propellant available to the rocket. </a:t>
            </a:r>
            <a:endParaRPr sz="1500" lang="en-US">
              <a:solidFill>
                <a:srgbClr val="FFFFFF"/>
              </a:solidFill>
              <a:cs typeface="Calibri" panose="020F0502020204030204"/>
            </a:endParaRPr>
          </a:p>
          <a:p>
            <a:pPr indent="0" marL="0">
              <a:buNone/>
            </a:pPr>
            <a:r>
              <a:rPr sz="1500" lang="en-US">
                <a:solidFill>
                  <a:srgbClr val="FFFFFF"/>
                </a:solidFill>
                <a:ea typeface="+mn-lt"/>
                <a:cs typeface="+mn-lt"/>
              </a:rPr>
              <a:t>  The less propellant available to the model rocket’s engine, the shorter the delay in the release of the parachute.  The amount of fuel determines both how high the rocket will fly and when the parachute deploys</a:t>
            </a:r>
            <a:endParaRPr sz="1500" lang="en-US">
              <a:solidFill>
                <a:srgbClr val="FFFFFF"/>
              </a:solidFill>
              <a:cs typeface="Calibri" panose="020F0502020204030204"/>
            </a:endParaRPr>
          </a:p>
        </p:txBody>
      </p:sp>
      <p:pic>
        <p:nvPicPr>
          <p:cNvPr id="2097175" name="Picture 4" descr="A close up of a map  Description automatically generated"/>
          <p:cNvPicPr>
            <a:picLocks noChangeAspect="1"/>
          </p:cNvPicPr>
          <p:nvPr/>
        </p:nvPicPr>
        <p:blipFill rotWithShape="1">
          <a:blip xmlns:r="http://schemas.openxmlformats.org/officeDocument/2006/relationships" r:embed="rId1"/>
          <a:srcRect r="1" b="3349"/>
          <a:stretch>
            <a:fillRect/>
          </a:stretch>
        </p:blipFill>
        <p:spPr>
          <a:xfrm>
            <a:off x="7544017" y="1983805"/>
            <a:ext cx="4007904" cy="2890389"/>
          </a:xfrm>
          <a:prstGeom prst="rec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useBgFill="1">
        <p:nvSpPr>
          <p:cNvPr id="1048602" name="Rectangle 8"/>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3" name="Title 1"/>
          <p:cNvSpPr>
            <a:spLocks noGrp="1"/>
          </p:cNvSpPr>
          <p:nvPr>
            <p:ph type="title"/>
          </p:nvPr>
        </p:nvSpPr>
        <p:spPr>
          <a:xfrm>
            <a:off x="838199" y="564211"/>
            <a:ext cx="4571999" cy="1165002"/>
          </a:xfrm>
        </p:spPr>
        <p:txBody>
          <a:bodyPr anchor="b">
            <a:normAutofit/>
          </a:bodyPr>
          <a:p>
            <a:endParaRPr sz="3600" lang="en-US"/>
          </a:p>
        </p:txBody>
      </p:sp>
      <p:sp>
        <p:nvSpPr>
          <p:cNvPr id="1048604" name="Content Placeholder 2"/>
          <p:cNvSpPr>
            <a:spLocks noGrp="1"/>
          </p:cNvSpPr>
          <p:nvPr>
            <p:ph idx="1"/>
          </p:nvPr>
        </p:nvSpPr>
        <p:spPr>
          <a:xfrm>
            <a:off x="838199" y="2055327"/>
            <a:ext cx="4571999" cy="3776975"/>
          </a:xfrm>
        </p:spPr>
        <p:txBody>
          <a:bodyPr bIns="45720" lIns="91440" rIns="91440" rtlCol="0" tIns="45720" vert="horz">
            <a:normAutofit/>
          </a:bodyPr>
          <a:p>
            <a:pPr indent="0" marL="0">
              <a:buNone/>
            </a:pPr>
            <a:r>
              <a:rPr sz="1400" lang="en-US">
                <a:ea typeface="+mn-lt"/>
                <a:cs typeface="+mn-lt"/>
              </a:rPr>
              <a:t>  </a:t>
            </a:r>
            <a:endParaRPr sz="1400" lang="en-US">
              <a:cs typeface="Calibri" panose="020F0502020204030204"/>
            </a:endParaRPr>
          </a:p>
          <a:p>
            <a:r>
              <a:rPr b="1" sz="1400" lang="en-US" u="sng">
                <a:ea typeface="+mn-lt"/>
                <a:cs typeface="+mn-lt"/>
              </a:rPr>
              <a:t>Stage 2 of Model Rocket Parachute Deployment: Release of the parachute</a:t>
            </a:r>
            <a:r>
              <a:rPr sz="1400" lang="en-US">
                <a:ea typeface="+mn-lt"/>
                <a:cs typeface="+mn-lt"/>
              </a:rPr>
              <a:t> </a:t>
            </a:r>
            <a:endParaRPr sz="1400" lang="en-US"/>
          </a:p>
          <a:p>
            <a:r>
              <a:rPr sz="1400" lang="en-US">
                <a:ea typeface="+mn-lt"/>
                <a:cs typeface="+mn-lt"/>
              </a:rPr>
              <a:t>Within a timer-based model rocket parachute deployment system, the amount of propellant that the rocket has in conjunction with the weather patterns and size/ weight of the model rocket is going to determine when the second stage of the model rocket’s parachute is engaged.  </a:t>
            </a:r>
            <a:endParaRPr sz="1400" lang="en-US">
              <a:cs typeface="Calibri" panose="020F0502020204030204"/>
            </a:endParaRPr>
          </a:p>
          <a:p>
            <a:r>
              <a:rPr sz="1400" lang="en-US">
                <a:ea typeface="+mn-lt"/>
                <a:cs typeface="+mn-lt"/>
              </a:rPr>
              <a:t>At the end of the first stage, the model rocket will engage a small charge that will blast back upwards through the model rocket tube towards the direction of the model rocket’s nosecone. This will force the parachute through the top of the model rocket (nosecone). Once the descent begins, the parachute will catch the air underneath it, causing it to open up and come back down for safe retrieval. </a:t>
            </a:r>
            <a:endParaRPr sz="1400" lang="en-US"/>
          </a:p>
          <a:p>
            <a:endParaRPr sz="1400" lang="en-US">
              <a:cs typeface="Calibri"/>
            </a:endParaRPr>
          </a:p>
        </p:txBody>
      </p:sp>
      <p:pic>
        <p:nvPicPr>
          <p:cNvPr id="2097156" name="Picture 4" descr="A close up of a map  Description automatically generated"/>
          <p:cNvPicPr>
            <a:picLocks noChangeAspect="1"/>
          </p:cNvPicPr>
          <p:nvPr/>
        </p:nvPicPr>
        <p:blipFill rotWithShape="1">
          <a:blip xmlns:r="http://schemas.openxmlformats.org/officeDocument/2006/relationships" r:embed="rId1"/>
          <a:srcRect r="1" b="9508"/>
          <a:stretch>
            <a:fillRect/>
          </a:stretch>
        </p:blipFill>
        <p:spPr>
          <a:xfrm>
            <a:off x="6190488" y="566928"/>
            <a:ext cx="5157216" cy="5286197"/>
          </a:xfrm>
          <a:prstGeom prst="rect"/>
        </p:spPr>
      </p:pic>
      <p:sp>
        <p:nvSpPr>
          <p:cNvPr id="1048605" name="Rectangle 10"/>
          <p:cNvSpPr>
            <a:spLocks noChangeAspect="1" noMove="1" noResize="1" noRot="1" noGrp="1" noAdjustHandles="1" noEditPoints="1" noChangeArrowheads="1" noChangeShapeType="1" noTextEdit="1"/>
          </p:cNvSpPr>
          <p:nvPr/>
        </p:nvSpPr>
        <p:spPr>
          <a:xfrm>
            <a:off x="841248" y="6112341"/>
            <a:ext cx="10506456" cy="18288"/>
          </a:xfrm>
          <a:prstGeom prst="rect"/>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prstClr val="white"/>
              </a:solidFill>
              <a:latin typeface="Calibri" panose="020F0502020204030204"/>
            </a:endParaRPr>
          </a:p>
        </p:txBody>
      </p:sp>
      <p:sp>
        <p:nvSpPr>
          <p:cNvPr id="1048606" name="Rectangle 12"/>
          <p:cNvSpPr>
            <a:spLocks noChangeAspect="1" noMove="1" noResize="1" noRot="1" noGrp="1" noAdjustHandles="1" noEditPoints="1" noChangeArrowheads="1" noChangeShapeType="1" noTextEdit="1"/>
          </p:cNvSpPr>
          <p:nvPr/>
        </p:nvSpPr>
        <p:spPr>
          <a:xfrm rot="5400000">
            <a:off x="3096768" y="3817404"/>
            <a:ext cx="54864" cy="4572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prstClr val="white"/>
              </a:solidFill>
              <a:latin typeface="Calibri" panose="020F0502020204030204"/>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useBgFill="1">
        <p:nvSpPr>
          <p:cNvPr id="1048595" name="Rectangle 24"/>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6" name="Title 1"/>
          <p:cNvSpPr>
            <a:spLocks noGrp="1"/>
          </p:cNvSpPr>
          <p:nvPr>
            <p:ph type="title"/>
          </p:nvPr>
        </p:nvSpPr>
        <p:spPr>
          <a:xfrm>
            <a:off x="411480" y="987552"/>
            <a:ext cx="4485861" cy="1088136"/>
          </a:xfrm>
        </p:spPr>
        <p:txBody>
          <a:bodyPr anchor="b">
            <a:normAutofit/>
          </a:bodyPr>
          <a:p>
            <a:r>
              <a:rPr sz="3400" lang="en-US">
                <a:cs typeface="Calibri Light"/>
              </a:rPr>
              <a:t>A brief introduction of Reusable Rocket</a:t>
            </a:r>
          </a:p>
        </p:txBody>
      </p:sp>
      <p:sp>
        <p:nvSpPr>
          <p:cNvPr id="1048597" name="Rectangle 26"/>
          <p:cNvSpPr>
            <a:spLocks noChangeAspect="1" noMove="1" noResize="1" noRot="1" noGrp="1" noAdjustHandles="1" noEditPoints="1" noChangeArrowheads="1" noChangeShapeType="1" noTextEdit="1"/>
          </p:cNvSpPr>
          <p:nvPr/>
        </p:nvSpPr>
        <p:spPr>
          <a:xfrm rot="5400000">
            <a:off x="649223" y="387939"/>
            <a:ext cx="73152" cy="54864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prstClr val="white"/>
              </a:solidFill>
              <a:latin typeface="Calibri" panose="020F0502020204030204"/>
            </a:endParaRPr>
          </a:p>
        </p:txBody>
      </p:sp>
      <p:sp>
        <p:nvSpPr>
          <p:cNvPr id="1048598" name="Rectangle 28"/>
          <p:cNvSpPr>
            <a:spLocks noChangeAspect="1" noMove="1" noResize="1" noRot="1" noGrp="1" noAdjustHandles="1" noEditPoints="1" noChangeArrowheads="1" noChangeShapeType="1" noTextEdit="1"/>
          </p:cNvSpPr>
          <p:nvPr/>
        </p:nvSpPr>
        <p:spPr>
          <a:xfrm>
            <a:off x="411480" y="2286000"/>
            <a:ext cx="4389120" cy="18288"/>
          </a:xfrm>
          <a:prstGeom prst="rect"/>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solidFill>
                <a:prstClr val="white"/>
              </a:solidFill>
              <a:latin typeface="Calibri" panose="020F0502020204030204"/>
            </a:endParaRPr>
          </a:p>
        </p:txBody>
      </p:sp>
      <p:pic>
        <p:nvPicPr>
          <p:cNvPr id="2097155" name="Picture 20" descr="A airplane that is flying in the sky  Description automatically generated"/>
          <p:cNvPicPr>
            <a:picLocks noChangeAspect="1"/>
          </p:cNvPicPr>
          <p:nvPr/>
        </p:nvPicPr>
        <p:blipFill rotWithShape="1">
          <a:blip xmlns:r="http://schemas.openxmlformats.org/officeDocument/2006/relationships" r:embed="rId6"/>
          <a:srcRect l="4982" r="28266"/>
          <a:stretch>
            <a:fillRect/>
          </a:stretch>
        </p:blipFill>
        <p:spPr>
          <a:xfrm>
            <a:off x="5308052" y="10"/>
            <a:ext cx="6883948" cy="6857990"/>
          </a:xfrm>
          <a:custGeom>
            <a:avLst/>
            <a:ah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algn="r" blurRad="50800" dir="10800000" dist="38100" rotWithShape="0">
              <a:schemeClr val="bg1">
                <a:lumMod val="85000"/>
                <a:alpha val="30000"/>
              </a:schemeClr>
            </a:outerShdw>
          </a:effectLst>
        </p:spPr>
      </p:pic>
      <p:graphicFrame>
        <p:nvGraphicFramePr>
          <p:cNvPr id="4194304" name="Content Placeholder 2"/>
          <p:cNvGraphicFramePr>
            <a:graphicFrameLocks noGrp="1"/>
          </p:cNvGraphicFramePr>
          <p:nvPr>
            <p:ph idx="1"/>
          </p:nvPr>
        </p:nvGraphicFramePr>
        <p:xfrm>
          <a:off x="411479" y="2688336"/>
          <a:ext cx="4498848" cy="35844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4" name="Title 1"/>
          <p:cNvSpPr>
            <a:spLocks noGrp="1"/>
          </p:cNvSpPr>
          <p:nvPr>
            <p:ph type="title"/>
          </p:nvPr>
        </p:nvSpPr>
        <p:spPr/>
        <p:txBody>
          <a:bodyPr/>
          <a:p>
            <a:endParaRPr lang="en-US"/>
          </a:p>
        </p:txBody>
      </p:sp>
      <p:pic>
        <p:nvPicPr>
          <p:cNvPr id="2097153" name="Picture 4" descr="A close up of a sign  Description automatically generated"/>
          <p:cNvPicPr>
            <a:picLocks noChangeAspect="1" noGrp="1"/>
          </p:cNvPicPr>
          <p:nvPr>
            <p:ph idx="1"/>
          </p:nvPr>
        </p:nvPicPr>
        <p:blipFill>
          <a:blip xmlns:r="http://schemas.openxmlformats.org/officeDocument/2006/relationships" r:embed="rId1"/>
          <a:stretch>
            <a:fillRect/>
          </a:stretch>
        </p:blipFill>
        <p:spPr>
          <a:xfrm>
            <a:off x="3047538" y="1940645"/>
            <a:ext cx="2617602" cy="4351338"/>
          </a:xfrm>
        </p:spPr>
      </p:pic>
      <p:pic>
        <p:nvPicPr>
          <p:cNvPr id="2097154" name="Picture 5" descr="A group of clouds in the sky  Description automatically generated"/>
          <p:cNvPicPr>
            <a:picLocks noChangeAspect="1"/>
          </p:cNvPicPr>
          <p:nvPr/>
        </p:nvPicPr>
        <p:blipFill>
          <a:blip xmlns:r="http://schemas.openxmlformats.org/officeDocument/2006/relationships" r:embed="rId2"/>
          <a:stretch>
            <a:fillRect/>
          </a:stretch>
        </p:blipFill>
        <p:spPr>
          <a:xfrm>
            <a:off x="6694098" y="2054486"/>
            <a:ext cx="5057954" cy="2849669"/>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useBgFill="1">
        <p:nvSpPr>
          <p:cNvPr id="1048586" name="Rectangle 7"/>
          <p:cNvSpPr>
            <a:spLocks noChangeAspect="1" noMove="1" noResize="1" noRot="1" noGrp="1" noAdjustHandles="1" noEditPoints="1" noChangeArrowheads="1" noChangeShapeType="1" noTextEdit="1"/>
          </p:cNvSpPr>
          <p:nvPr/>
        </p:nvSpPr>
        <p:spPr>
          <a:xfrm>
            <a:off x="3048"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Freeform: Shape 9"/>
          <p:cNvSpPr>
            <a:spLocks noChangeAspect="1" noMove="1" noResize="1" noRot="1" noGrp="1" noAdjustHandles="1" noEditPoint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8" name="Title 1"/>
          <p:cNvSpPr>
            <a:spLocks noGrp="1"/>
          </p:cNvSpPr>
          <p:nvPr>
            <p:ph type="title"/>
          </p:nvPr>
        </p:nvSpPr>
        <p:spPr>
          <a:xfrm>
            <a:off x="686834" y="1153572"/>
            <a:ext cx="3200400" cy="4461163"/>
          </a:xfrm>
        </p:spPr>
        <p:txBody>
          <a:bodyPr>
            <a:normAutofit/>
          </a:bodyPr>
          <a:p>
            <a:r>
              <a:rPr lang="en-US">
                <a:solidFill>
                  <a:srgbClr val="FFFFFF"/>
                </a:solidFill>
                <a:cs typeface="Calibri Light"/>
              </a:rPr>
              <a:t>Conclusion</a:t>
            </a:r>
            <a:br>
              <a:rPr lang="en-US">
                <a:solidFill>
                  <a:srgbClr val="FFFFFF"/>
                </a:solidFill>
                <a:cs typeface="Calibri Light"/>
              </a:rPr>
            </a:br>
            <a:endParaRPr lang="en-US">
              <a:solidFill>
                <a:srgbClr val="FFFFFF"/>
              </a:solidFill>
            </a:endParaRPr>
          </a:p>
        </p:txBody>
      </p:sp>
      <p:sp>
        <p:nvSpPr>
          <p:cNvPr id="1048589" name="Arc 11"/>
          <p:cNvSpPr>
            <a:spLocks noChangeAspect="1" noMove="1" noResize="1" noRot="1" noGrp="1" noAdjustHandles="1" noEditPoints="1" noChangeArrowheads="1" noChangeShapeType="1" noTextEdit="1"/>
          </p:cNvSpPr>
          <p:nvPr/>
        </p:nvSpPr>
        <p:spPr>
          <a:xfrm flipV="1">
            <a:off x="7550402" y="2455479"/>
            <a:ext cx="4083433" cy="4083433"/>
          </a:xfrm>
          <a:prstGeom prst="arc"/>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anchor="ctr" rtlCol="0"/>
          <a:p>
            <a:pPr algn="ctr"/>
            <a:endParaRPr lang="en-US"/>
          </a:p>
        </p:txBody>
      </p:sp>
      <p:sp>
        <p:nvSpPr>
          <p:cNvPr id="1048590" name="Content Placeholder 2"/>
          <p:cNvSpPr>
            <a:spLocks noGrp="1"/>
          </p:cNvSpPr>
          <p:nvPr>
            <p:ph idx="1"/>
          </p:nvPr>
        </p:nvSpPr>
        <p:spPr>
          <a:xfrm>
            <a:off x="4447308" y="591344"/>
            <a:ext cx="6906491" cy="5585619"/>
          </a:xfrm>
        </p:spPr>
        <p:txBody>
          <a:bodyPr anchor="ctr" bIns="45720" lIns="91440" rIns="91440" rtlCol="0" tIns="45720" vert="horz">
            <a:normAutofit/>
          </a:bodyPr>
          <a:p>
            <a:r>
              <a:rPr lang="en-US">
                <a:cs typeface="Calibri"/>
              </a:rPr>
              <a:t>After all of this ,we are still far behind from futuristic space travel and multiplanetory human esablishment.</a:t>
            </a:r>
          </a:p>
          <a:p>
            <a:r>
              <a:rPr lang="en-US">
                <a:cs typeface="Calibri"/>
              </a:rPr>
              <a:t>And to revolutionize commercial space travel ,may oragnization like NASA &amp; ISRO are allowing private company to come to the play and allow them to use their resources.</a:t>
            </a:r>
          </a:p>
          <a:p>
            <a:r>
              <a:rPr lang="en-US">
                <a:cs typeface="Calibri"/>
              </a:rPr>
              <a:t>Government should also invest and give all type of facilities to space sector so that they can show their full potential.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28" name=""/>
          <p:cNvSpPr>
            <a:spLocks noGrp="1"/>
          </p:cNvSpPr>
          <p:nvPr>
            <p:ph type="ctrTitle"/>
          </p:nvPr>
        </p:nvSpPr>
        <p:spPr/>
        <p:txBody>
          <a:bodyPr/>
          <a:p>
            <a:endParaRPr lang="en-GB"/>
          </a:p>
        </p:txBody>
      </p:sp>
      <p:sp>
        <p:nvSpPr>
          <p:cNvPr id="1048729" name=""/>
          <p:cNvSpPr>
            <a:spLocks noGrp="1"/>
          </p:cNvSpPr>
          <p:nvPr>
            <p:ph type="subTitle" idx="1"/>
          </p:nvPr>
        </p:nvSpPr>
        <p:spPr/>
        <p:txBody>
          <a:bodyPr/>
          <a:p>
            <a:endParaRPr lang="en-GB"/>
          </a:p>
        </p:txBody>
      </p:sp>
      <p:pic>
        <p:nvPicPr>
          <p:cNvPr id="2097177" name=""/>
          <p:cNvPicPr>
            <a:picLocks/>
          </p:cNvPicPr>
          <p:nvPr/>
        </p:nvPicPr>
        <p:blipFill>
          <a:blip xmlns:r="http://schemas.openxmlformats.org/officeDocument/2006/relationships" r:embed="rId1"/>
          <a:stretch>
            <a:fillRect/>
          </a:stretch>
        </p:blipFill>
        <p:spPr>
          <a:xfrm rot="0">
            <a:off x="72996" y="0"/>
            <a:ext cx="12046007" cy="685800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3" name=""/>
          <p:cNvSpPr>
            <a:spLocks noGrp="1"/>
          </p:cNvSpPr>
          <p:nvPr>
            <p:ph type="ctrTitle"/>
          </p:nvPr>
        </p:nvSpPr>
        <p:spPr/>
        <p:txBody>
          <a:bodyPr/>
          <a:p>
            <a:endParaRPr lang="en-GB"/>
          </a:p>
        </p:txBody>
      </p:sp>
      <p:sp>
        <p:nvSpPr>
          <p:cNvPr id="1048624" name=""/>
          <p:cNvSpPr>
            <a:spLocks noGrp="1"/>
          </p:cNvSpPr>
          <p:nvPr>
            <p:ph type="subTitle" idx="1"/>
          </p:nvPr>
        </p:nvSpPr>
        <p:spPr/>
        <p:txBody>
          <a:bodyPr/>
          <a:p>
            <a:endParaRPr lang="en-GB"/>
          </a:p>
        </p:txBody>
      </p:sp>
      <p:pic>
        <p:nvPicPr>
          <p:cNvPr id="2097158" name=""/>
          <p:cNvPicPr>
            <a:picLocks/>
          </p:cNvPicPr>
          <p:nvPr/>
        </p:nvPicPr>
        <p:blipFill>
          <a:blip xmlns:r="http://schemas.openxmlformats.org/officeDocument/2006/relationships" r:embed="rId1"/>
          <a:stretch>
            <a:fillRect/>
          </a:stretch>
        </p:blipFill>
        <p:spPr>
          <a:xfrm rot="0">
            <a:off x="0" y="4649"/>
            <a:ext cx="12192000" cy="6848702"/>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5" name=""/>
          <p:cNvSpPr>
            <a:spLocks noGrp="1"/>
          </p:cNvSpPr>
          <p:nvPr>
            <p:ph type="ctrTitle"/>
          </p:nvPr>
        </p:nvSpPr>
        <p:spPr/>
        <p:txBody>
          <a:bodyPr/>
          <a:p>
            <a:endParaRPr lang="en-GB"/>
          </a:p>
        </p:txBody>
      </p:sp>
      <p:sp>
        <p:nvSpPr>
          <p:cNvPr id="1048626" name=""/>
          <p:cNvSpPr>
            <a:spLocks noGrp="1"/>
          </p:cNvSpPr>
          <p:nvPr>
            <p:ph type="subTitle" idx="1"/>
          </p:nvPr>
        </p:nvSpPr>
        <p:spPr/>
        <p:txBody>
          <a:bodyPr/>
          <a:p>
            <a:endParaRPr lang="en-GB"/>
          </a:p>
        </p:txBody>
      </p:sp>
      <p:pic>
        <p:nvPicPr>
          <p:cNvPr id="2097159" name=""/>
          <p:cNvPicPr>
            <a:picLocks/>
          </p:cNvPicPr>
          <p:nvPr/>
        </p:nvPicPr>
        <p:blipFill>
          <a:blip xmlns:r="http://schemas.openxmlformats.org/officeDocument/2006/relationships" r:embed="rId1"/>
          <a:stretch>
            <a:fillRect/>
          </a:stretch>
        </p:blipFill>
        <p:spPr>
          <a:xfrm rot="0">
            <a:off x="0" y="46225"/>
            <a:ext cx="12192000" cy="6765549"/>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7" name=""/>
          <p:cNvSpPr>
            <a:spLocks noGrp="1"/>
          </p:cNvSpPr>
          <p:nvPr>
            <p:ph type="ctrTitle"/>
          </p:nvPr>
        </p:nvSpPr>
        <p:spPr/>
        <p:txBody>
          <a:bodyPr/>
          <a:p>
            <a:endParaRPr lang="en-GB"/>
          </a:p>
        </p:txBody>
      </p:sp>
      <p:sp>
        <p:nvSpPr>
          <p:cNvPr id="1048628" name=""/>
          <p:cNvSpPr>
            <a:spLocks noGrp="1"/>
          </p:cNvSpPr>
          <p:nvPr>
            <p:ph type="subTitle" idx="1"/>
          </p:nvPr>
        </p:nvSpPr>
        <p:spPr/>
        <p:txBody>
          <a:bodyPr/>
          <a:p>
            <a:endParaRPr lang="en-GB"/>
          </a:p>
        </p:txBody>
      </p:sp>
      <p:pic>
        <p:nvPicPr>
          <p:cNvPr id="2097160" name=""/>
          <p:cNvPicPr>
            <a:picLocks/>
          </p:cNvPicPr>
          <p:nvPr/>
        </p:nvPicPr>
        <p:blipFill>
          <a:blip xmlns:r="http://schemas.openxmlformats.org/officeDocument/2006/relationships" r:embed="rId1"/>
          <a:stretch>
            <a:fillRect/>
          </a:stretch>
        </p:blipFill>
        <p:spPr>
          <a:xfrm rot="0">
            <a:off x="0" y="18035"/>
            <a:ext cx="12192000" cy="6821929"/>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9" name=""/>
          <p:cNvSpPr>
            <a:spLocks noGrp="1"/>
          </p:cNvSpPr>
          <p:nvPr>
            <p:ph type="ctrTitle"/>
          </p:nvPr>
        </p:nvSpPr>
        <p:spPr/>
        <p:txBody>
          <a:bodyPr/>
          <a:p>
            <a:endParaRPr lang="en-GB"/>
          </a:p>
        </p:txBody>
      </p:sp>
      <p:sp>
        <p:nvSpPr>
          <p:cNvPr id="1048630" name=""/>
          <p:cNvSpPr>
            <a:spLocks noGrp="1"/>
          </p:cNvSpPr>
          <p:nvPr>
            <p:ph type="subTitle" idx="1"/>
          </p:nvPr>
        </p:nvSpPr>
        <p:spPr/>
        <p:txBody>
          <a:bodyPr/>
          <a:p>
            <a:endParaRPr lang="en-GB"/>
          </a:p>
        </p:txBody>
      </p:sp>
      <p:pic>
        <p:nvPicPr>
          <p:cNvPr id="2097161" name=""/>
          <p:cNvPicPr>
            <a:picLocks/>
          </p:cNvPicPr>
          <p:nvPr/>
        </p:nvPicPr>
        <p:blipFill>
          <a:blip xmlns:r="http://schemas.openxmlformats.org/officeDocument/2006/relationships" r:embed="rId1"/>
          <a:stretch>
            <a:fillRect/>
          </a:stretch>
        </p:blipFill>
        <p:spPr>
          <a:xfrm rot="0">
            <a:off x="0" y="18035"/>
            <a:ext cx="12192000" cy="682192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1" name=""/>
          <p:cNvSpPr>
            <a:spLocks noGrp="1"/>
          </p:cNvSpPr>
          <p:nvPr>
            <p:ph type="ctrTitle"/>
          </p:nvPr>
        </p:nvSpPr>
        <p:spPr/>
        <p:txBody>
          <a:bodyPr/>
          <a:p>
            <a:endParaRPr lang="en-GB"/>
          </a:p>
        </p:txBody>
      </p:sp>
      <p:sp>
        <p:nvSpPr>
          <p:cNvPr id="1048632" name=""/>
          <p:cNvSpPr>
            <a:spLocks noGrp="1"/>
          </p:cNvSpPr>
          <p:nvPr>
            <p:ph type="subTitle" idx="1"/>
          </p:nvPr>
        </p:nvSpPr>
        <p:spPr/>
        <p:txBody>
          <a:bodyPr/>
          <a:p>
            <a:endParaRPr lang="en-GB"/>
          </a:p>
        </p:txBody>
      </p:sp>
      <p:pic>
        <p:nvPicPr>
          <p:cNvPr id="2097162" name=""/>
          <p:cNvPicPr>
            <a:picLocks/>
          </p:cNvPicPr>
          <p:nvPr/>
        </p:nvPicPr>
        <p:blipFill>
          <a:blip xmlns:r="http://schemas.openxmlformats.org/officeDocument/2006/relationships" r:embed="rId1"/>
          <a:stretch>
            <a:fillRect/>
          </a:stretch>
        </p:blipFill>
        <p:spPr>
          <a:xfrm rot="0">
            <a:off x="0" y="6760"/>
            <a:ext cx="12192000" cy="684448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3" name=""/>
          <p:cNvSpPr>
            <a:spLocks noGrp="1"/>
          </p:cNvSpPr>
          <p:nvPr>
            <p:ph type="ctrTitle"/>
          </p:nvPr>
        </p:nvSpPr>
        <p:spPr/>
        <p:txBody>
          <a:bodyPr/>
          <a:p>
            <a:endParaRPr lang="en-GB"/>
          </a:p>
        </p:txBody>
      </p:sp>
      <p:sp>
        <p:nvSpPr>
          <p:cNvPr id="1048634" name=""/>
          <p:cNvSpPr>
            <a:spLocks noGrp="1"/>
          </p:cNvSpPr>
          <p:nvPr>
            <p:ph type="subTitle" idx="1"/>
          </p:nvPr>
        </p:nvSpPr>
        <p:spPr/>
        <p:txBody>
          <a:bodyPr/>
          <a:p>
            <a:endParaRPr lang="en-GB"/>
          </a:p>
        </p:txBody>
      </p:sp>
      <p:pic>
        <p:nvPicPr>
          <p:cNvPr id="2097163" name=""/>
          <p:cNvPicPr>
            <a:picLocks/>
          </p:cNvPicPr>
          <p:nvPr/>
        </p:nvPicPr>
        <p:blipFill>
          <a:blip xmlns:r="http://schemas.openxmlformats.org/officeDocument/2006/relationships" r:embed="rId1"/>
          <a:stretch>
            <a:fillRect/>
          </a:stretch>
        </p:blipFill>
        <p:spPr>
          <a:xfrm rot="0">
            <a:off x="0" y="74415"/>
            <a:ext cx="12192000" cy="670916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5" name=""/>
          <p:cNvSpPr>
            <a:spLocks noGrp="1"/>
          </p:cNvSpPr>
          <p:nvPr>
            <p:ph type="ctrTitle"/>
          </p:nvPr>
        </p:nvSpPr>
        <p:spPr/>
        <p:txBody>
          <a:bodyPr/>
          <a:p>
            <a:endParaRPr lang="en-GB"/>
          </a:p>
        </p:txBody>
      </p:sp>
      <p:sp>
        <p:nvSpPr>
          <p:cNvPr id="1048636" name=""/>
          <p:cNvSpPr>
            <a:spLocks noGrp="1"/>
          </p:cNvSpPr>
          <p:nvPr>
            <p:ph type="subTitle" idx="1"/>
          </p:nvPr>
        </p:nvSpPr>
        <p:spPr/>
        <p:txBody>
          <a:bodyPr/>
          <a:p>
            <a:endParaRPr lang="en-GB"/>
          </a:p>
        </p:txBody>
      </p:sp>
      <p:pic>
        <p:nvPicPr>
          <p:cNvPr id="2097164" name=""/>
          <p:cNvPicPr>
            <a:picLocks/>
          </p:cNvPicPr>
          <p:nvPr/>
        </p:nvPicPr>
        <p:blipFill>
          <a:blip xmlns:r="http://schemas.openxmlformats.org/officeDocument/2006/relationships" r:embed="rId1"/>
          <a:stretch>
            <a:fillRect/>
          </a:stretch>
        </p:blipFill>
        <p:spPr>
          <a:xfrm rot="0">
            <a:off x="110639" y="0"/>
            <a:ext cx="11970722" cy="6858000"/>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r="5400000" dist="25000" rotWithShape="0">
              <a:srgbClr val="000000">
                <a:alpha val="38000"/>
              </a:srgbClr>
            </a:outerShdw>
          </a:effectLst>
        </a:effectStyle>
        <a:effectStyle>
          <a:effectLst>
            <a:outerShdw blurRad="39000" dir="5400000" dist="25400" rotWithShape="0">
              <a:srgbClr val="000000">
                <a:alpha val="38000"/>
              </a:srgbClr>
            </a:outerShdw>
          </a:effectLst>
        </a:effectStyle>
        <a:effectStyle>
          <a:effectLst>
            <a:outerShdw blurRad="39000" dir="5400000" dist="25400" rotWithShape="0">
              <a:srgbClr val="000000">
                <a:alpha val="38000"/>
              </a:srgbClr>
            </a:outerShdw>
          </a:effectLst>
          <a:scene3d>
            <a:camera prst="orthographicFront">
              <a:rot lat="0" lon="0" rev="0"/>
            </a:camera>
            <a:lightRig dir="t" rig="threeP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Title With Picture Layout</dc:title>
  <dc:creator>SM-M205F</dc:creator>
  <cp:lastModifiedBy>Shuvashish Naik</cp:lastModifiedBy>
  <dcterms:created xsi:type="dcterms:W3CDTF">2020-07-22T09:15:52Z</dcterms:created>
  <dcterms:modified xsi:type="dcterms:W3CDTF">2020-07-27T17:06:50Z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