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6"/>
  </p:notesMasterIdLst>
  <p:sldIdLst>
    <p:sldId id="256" r:id="rId4"/>
    <p:sldId id="261" r:id="rId5"/>
    <p:sldId id="264" r:id="rId6"/>
    <p:sldId id="268" r:id="rId7"/>
    <p:sldId id="282" r:id="rId8"/>
    <p:sldId id="270" r:id="rId9"/>
    <p:sldId id="307" r:id="rId10"/>
    <p:sldId id="274" r:id="rId11"/>
    <p:sldId id="306" r:id="rId12"/>
    <p:sldId id="271" r:id="rId13"/>
    <p:sldId id="283" r:id="rId14"/>
    <p:sldId id="297" r:id="rId15"/>
    <p:sldId id="299" r:id="rId16"/>
    <p:sldId id="305" r:id="rId17"/>
    <p:sldId id="272" r:id="rId18"/>
    <p:sldId id="281" r:id="rId19"/>
    <p:sldId id="300" r:id="rId20"/>
    <p:sldId id="301" r:id="rId21"/>
    <p:sldId id="304" r:id="rId22"/>
    <p:sldId id="302" r:id="rId23"/>
    <p:sldId id="303" r:id="rId24"/>
    <p:sldId id="262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686" y="576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BASIC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ROCKETRY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4D4DBA-A566-489B-BF09-906C6FF850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0" y="0"/>
            <a:ext cx="1547664" cy="137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ROCKET SYSTEMS</a:t>
            </a:r>
            <a:endParaRPr lang="ko-KR" alt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650834" y="1765315"/>
            <a:ext cx="3736032" cy="593283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792027" y="1855977"/>
            <a:ext cx="540000" cy="4307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446676" y="1960606"/>
            <a:ext cx="287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STRUCTURAL SYSTEM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9373" y="18866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70331" y="2535364"/>
            <a:ext cx="3736032" cy="501001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7"/>
          <p:cNvSpPr/>
          <p:nvPr/>
        </p:nvSpPr>
        <p:spPr>
          <a:xfrm>
            <a:off x="766355" y="2568499"/>
            <a:ext cx="544693" cy="4352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436316" y="2730969"/>
            <a:ext cx="2878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GUIDANCE SYSTEM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96952" y="25910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9125" y="3262089"/>
            <a:ext cx="3727648" cy="520753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ectangle 103"/>
          <p:cNvSpPr/>
          <p:nvPr/>
        </p:nvSpPr>
        <p:spPr>
          <a:xfrm>
            <a:off x="785359" y="3312830"/>
            <a:ext cx="544693" cy="4332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1466422" y="3383798"/>
            <a:ext cx="2878588" cy="494026"/>
            <a:chOff x="803640" y="3362835"/>
            <a:chExt cx="2059657" cy="494026"/>
          </a:xfrm>
        </p:grpSpPr>
        <p:sp>
          <p:nvSpPr>
            <p:cNvPr id="106" name="TextBox 10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PAYLOAD SYSTEM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10894" y="328666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33C2196-317E-42C3-ACE8-3B0266D37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2" y="3936561"/>
            <a:ext cx="3755461" cy="548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C8163B-AE19-4EC4-AAFC-D071D1FEF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23" y="3991430"/>
            <a:ext cx="542591" cy="4389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509C67B-1946-4E8B-965F-EB64E41A900B}"/>
              </a:ext>
            </a:extLst>
          </p:cNvPr>
          <p:cNvSpPr txBox="1"/>
          <p:nvPr/>
        </p:nvSpPr>
        <p:spPr>
          <a:xfrm>
            <a:off x="810545" y="401779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B91CBB-BE6B-41D2-B92A-0F629D46868E}"/>
              </a:ext>
            </a:extLst>
          </p:cNvPr>
          <p:cNvSpPr txBox="1"/>
          <p:nvPr/>
        </p:nvSpPr>
        <p:spPr>
          <a:xfrm>
            <a:off x="1479451" y="4038202"/>
            <a:ext cx="2878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PROPULSION SYSTEM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98884" y="2163380"/>
            <a:ext cx="8946232" cy="2812417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2051720" y="273340"/>
            <a:ext cx="5256584" cy="12399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STRUCTURAL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96DCF-FDA0-4924-94AD-D80A36452B19}"/>
              </a:ext>
            </a:extLst>
          </p:cNvPr>
          <p:cNvSpPr txBox="1"/>
          <p:nvPr/>
        </p:nvSpPr>
        <p:spPr>
          <a:xfrm>
            <a:off x="1436423" y="999417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structural system transmits forces through the frame of the rocket. It must be very strong but light in weight,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F6A130-FB9E-4FA6-95EC-1957D60CA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968990"/>
            <a:ext cx="80962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98884" y="2163380"/>
            <a:ext cx="8946232" cy="2812417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2339752" y="200715"/>
            <a:ext cx="5544616" cy="12399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GUIDANCE SYSTEM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0E61A-2E5A-4692-934C-E2F203475D03}"/>
              </a:ext>
            </a:extLst>
          </p:cNvPr>
          <p:cNvSpPr txBox="1"/>
          <p:nvPr/>
        </p:nvSpPr>
        <p:spPr>
          <a:xfrm>
            <a:off x="899592" y="105958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guidance system of a rocket includes very sophisticated sensors, on-board computers, radars, and communication equipment.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3CE961-8EDB-47A0-A61C-92AB98262C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/>
          <a:stretch/>
        </p:blipFill>
        <p:spPr>
          <a:xfrm>
            <a:off x="2122847" y="1833318"/>
            <a:ext cx="4898305" cy="318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4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98884" y="2163380"/>
            <a:ext cx="8946232" cy="2812417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2627784" y="270921"/>
            <a:ext cx="4104456" cy="12399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PAYLOAD SYSTEM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1B105-F6D4-475B-BEFE-5BA68922C230}"/>
              </a:ext>
            </a:extLst>
          </p:cNvPr>
          <p:cNvSpPr txBox="1"/>
          <p:nvPr/>
        </p:nvSpPr>
        <p:spPr>
          <a:xfrm>
            <a:off x="1295636" y="98757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payload of a rocket mainly  depends on the rocket's mission.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362DC6-56B7-4645-96F6-AA27FE50C0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4200" r="-1405" b="5473"/>
          <a:stretch/>
        </p:blipFill>
        <p:spPr>
          <a:xfrm>
            <a:off x="1731565" y="1662897"/>
            <a:ext cx="5896893" cy="336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8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97D4A0-0253-42D1-A1B9-D9337BBB1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1800" y="3291830"/>
            <a:ext cx="3894936" cy="576063"/>
          </a:xfrm>
        </p:spPr>
        <p:txBody>
          <a:bodyPr/>
          <a:lstStyle/>
          <a:p>
            <a:r>
              <a:rPr lang="en-US" dirty="0"/>
              <a:t>PROPULSION</a:t>
            </a:r>
          </a:p>
          <a:p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9097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893" y="444175"/>
            <a:ext cx="9144000" cy="576064"/>
          </a:xfrm>
        </p:spPr>
        <p:txBody>
          <a:bodyPr/>
          <a:lstStyle/>
          <a:p>
            <a:r>
              <a:rPr lang="en-US" altLang="ko-KR" dirty="0"/>
              <a:t>TYPE OF ROCKET </a:t>
            </a:r>
          </a:p>
          <a:p>
            <a:r>
              <a:rPr lang="en-US" altLang="ko-KR" dirty="0"/>
              <a:t>PROPULSION SYSTEM</a:t>
            </a:r>
            <a:endParaRPr lang="ko-KR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21480" y="2265716"/>
            <a:ext cx="835293" cy="720080"/>
            <a:chOff x="3496214" y="1275606"/>
            <a:chExt cx="1060704" cy="914400"/>
          </a:xfrm>
        </p:grpSpPr>
        <p:sp>
          <p:nvSpPr>
            <p:cNvPr id="11" name="Hexagon 10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63602" y="2751770"/>
            <a:ext cx="835293" cy="720080"/>
            <a:chOff x="3496214" y="1275606"/>
            <a:chExt cx="1060704" cy="914400"/>
          </a:xfrm>
        </p:grpSpPr>
        <p:sp>
          <p:nvSpPr>
            <p:cNvPr id="14" name="Hexagon 13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1480" y="3237824"/>
            <a:ext cx="835293" cy="720080"/>
            <a:chOff x="3496214" y="1275606"/>
            <a:chExt cx="1060704" cy="914400"/>
          </a:xfrm>
        </p:grpSpPr>
        <p:sp>
          <p:nvSpPr>
            <p:cNvPr id="23" name="Hexagon 22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356773" y="2625756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56773" y="3597864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753626" y="3111810"/>
            <a:ext cx="3009978" cy="4337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323528" y="2433250"/>
            <a:ext cx="3242337" cy="676101"/>
            <a:chOff x="287155" y="3576892"/>
            <a:chExt cx="2576142" cy="676101"/>
          </a:xfrm>
        </p:grpSpPr>
        <p:sp>
          <p:nvSpPr>
            <p:cNvPr id="45" name="TextBox 44"/>
            <p:cNvSpPr txBox="1"/>
            <p:nvPr/>
          </p:nvSpPr>
          <p:spPr>
            <a:xfrm>
              <a:off x="287155" y="3791328"/>
              <a:ext cx="2576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LIQID OXYGEN , LIQUID FLORINE,NITROGEN TRIOXIDE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57689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CHEMICAL ROCKETS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796136" y="235769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NEUCLEAR ROCKETS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96136" y="330817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ELECTRIC ROCKET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14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2159731" y="4343172"/>
            <a:ext cx="4824536" cy="12243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CHEMICAL ROCKETS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Frame 10"/>
          <p:cNvSpPr/>
          <p:nvPr/>
        </p:nvSpPr>
        <p:spPr>
          <a:xfrm>
            <a:off x="224644" y="188136"/>
            <a:ext cx="8694712" cy="2700301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698518-F252-49A9-98FE-2AFA2F673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8" b="10277"/>
          <a:stretch/>
        </p:blipFill>
        <p:spPr>
          <a:xfrm>
            <a:off x="44804" y="418413"/>
            <a:ext cx="3218666" cy="15787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379CD8-1FCC-46D7-AA42-8D2303406B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9" b="15384"/>
          <a:stretch/>
        </p:blipFill>
        <p:spPr>
          <a:xfrm>
            <a:off x="3086833" y="2481017"/>
            <a:ext cx="2970331" cy="13306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A4479F-DD33-41A1-B69C-85D7BF0596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6" b="27201"/>
          <a:stretch/>
        </p:blipFill>
        <p:spPr>
          <a:xfrm>
            <a:off x="5672315" y="418413"/>
            <a:ext cx="3471685" cy="15787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B9E752-DA70-44C6-A4C9-C7F1704CBD54}"/>
              </a:ext>
            </a:extLst>
          </p:cNvPr>
          <p:cNvSpPr txBox="1"/>
          <p:nvPr/>
        </p:nvSpPr>
        <p:spPr>
          <a:xfrm>
            <a:off x="585207" y="1997166"/>
            <a:ext cx="283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SOLID ROCKET ENGINE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3903C5-2AC0-4783-A324-E21B1A45C488}"/>
              </a:ext>
            </a:extLst>
          </p:cNvPr>
          <p:cNvSpPr txBox="1"/>
          <p:nvPr/>
        </p:nvSpPr>
        <p:spPr>
          <a:xfrm>
            <a:off x="3419872" y="3769634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HYBRID ROCKET ENGINE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2A8714-C62A-4398-9AF6-21F45DA383E7}"/>
              </a:ext>
            </a:extLst>
          </p:cNvPr>
          <p:cNvSpPr txBox="1"/>
          <p:nvPr/>
        </p:nvSpPr>
        <p:spPr>
          <a:xfrm>
            <a:off x="6423956" y="199716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LIQUID ROCKET ENGINE</a:t>
            </a:r>
          </a:p>
        </p:txBody>
      </p:sp>
    </p:spTree>
    <p:extLst>
      <p:ext uri="{BB962C8B-B14F-4D97-AF65-F5344CB8AC3E}">
        <p14:creationId xmlns:p14="http://schemas.microsoft.com/office/powerpoint/2010/main" val="253482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5AF9D60-2987-4256-B5CA-D279D79A75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2" b="-2071"/>
          <a:stretch/>
        </p:blipFill>
        <p:spPr>
          <a:xfrm>
            <a:off x="413792" y="123478"/>
            <a:ext cx="8316416" cy="3888432"/>
          </a:xfr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2159732" y="4083918"/>
            <a:ext cx="4824536" cy="12243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NUECLEAR ROCKET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669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DBA30A1-07F6-4BAF-A649-3BDE4B9E91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t="-506" r="-967" b="2552"/>
          <a:stretch/>
        </p:blipFill>
        <p:spPr>
          <a:xfrm>
            <a:off x="1475657" y="123478"/>
            <a:ext cx="6192688" cy="4271718"/>
          </a:xfr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2249999" y="4466907"/>
            <a:ext cx="4824536" cy="12243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ELECTRIC ROCKETS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1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0AAF2F-CFD2-4A60-B23D-E69388428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7784" y="3219822"/>
            <a:ext cx="4404215" cy="576063"/>
          </a:xfrm>
        </p:spPr>
        <p:txBody>
          <a:bodyPr/>
          <a:lstStyle/>
          <a:p>
            <a:r>
              <a:rPr lang="en-US" sz="2400" dirty="0"/>
              <a:t>MODEL ROCKET</a:t>
            </a:r>
          </a:p>
          <a:p>
            <a:r>
              <a:rPr lang="en-US" sz="2400" dirty="0"/>
              <a:t>AND</a:t>
            </a:r>
          </a:p>
          <a:p>
            <a:r>
              <a:rPr lang="en-US" sz="2400" dirty="0"/>
              <a:t>PARACHUTE DEPLOYMENT</a:t>
            </a:r>
          </a:p>
        </p:txBody>
      </p:sp>
    </p:spTree>
    <p:extLst>
      <p:ext uri="{BB962C8B-B14F-4D97-AF65-F5344CB8AC3E}">
        <p14:creationId xmlns:p14="http://schemas.microsoft.com/office/powerpoint/2010/main" val="185779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3418" y="977680"/>
            <a:ext cx="5509282" cy="747807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309178" y="1158351"/>
            <a:ext cx="5066699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ROCKET PRINCIPLES</a:t>
            </a:r>
          </a:p>
        </p:txBody>
      </p:sp>
      <p:sp>
        <p:nvSpPr>
          <p:cNvPr id="12" name="Chevron 11"/>
          <p:cNvSpPr/>
          <p:nvPr/>
        </p:nvSpPr>
        <p:spPr>
          <a:xfrm rot="16200000">
            <a:off x="2155129" y="87591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7685" y="935428"/>
            <a:ext cx="557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103418" y="1843390"/>
            <a:ext cx="5509282" cy="747807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10"/>
          <p:cNvSpPr txBox="1"/>
          <p:nvPr/>
        </p:nvSpPr>
        <p:spPr bwMode="auto">
          <a:xfrm>
            <a:off x="3325091" y="3768436"/>
            <a:ext cx="5067459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TYPE OF ROCKETS PROPULSION</a:t>
            </a:r>
          </a:p>
        </p:txBody>
      </p:sp>
      <p:sp>
        <p:nvSpPr>
          <p:cNvPr id="31" name="Chevron 30"/>
          <p:cNvSpPr/>
          <p:nvPr/>
        </p:nvSpPr>
        <p:spPr>
          <a:xfrm rot="16200000">
            <a:off x="2155129" y="174162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07685" y="1801138"/>
            <a:ext cx="557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03418" y="2709100"/>
            <a:ext cx="5509282" cy="747807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10"/>
          <p:cNvSpPr txBox="1"/>
          <p:nvPr/>
        </p:nvSpPr>
        <p:spPr bwMode="auto">
          <a:xfrm>
            <a:off x="3325851" y="2031970"/>
            <a:ext cx="5066699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TYPE OF ROCKETS</a:t>
            </a:r>
          </a:p>
        </p:txBody>
      </p:sp>
      <p:sp>
        <p:nvSpPr>
          <p:cNvPr id="38" name="Chevron 37"/>
          <p:cNvSpPr/>
          <p:nvPr/>
        </p:nvSpPr>
        <p:spPr>
          <a:xfrm rot="16200000">
            <a:off x="2155129" y="260733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07685" y="2666848"/>
            <a:ext cx="557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03418" y="3574810"/>
            <a:ext cx="5509282" cy="747807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10"/>
          <p:cNvSpPr txBox="1"/>
          <p:nvPr/>
        </p:nvSpPr>
        <p:spPr bwMode="auto">
          <a:xfrm>
            <a:off x="3336145" y="2901731"/>
            <a:ext cx="5066699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ROCKET SYSTEM AND CONTROLS</a:t>
            </a:r>
          </a:p>
        </p:txBody>
      </p:sp>
      <p:sp>
        <p:nvSpPr>
          <p:cNvPr id="45" name="Chevron 44"/>
          <p:cNvSpPr/>
          <p:nvPr/>
        </p:nvSpPr>
        <p:spPr>
          <a:xfrm rot="16200000">
            <a:off x="2155129" y="347304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07685" y="3532558"/>
            <a:ext cx="557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50231B-F886-40FD-8A5B-C0BD80674A12}"/>
              </a:ext>
            </a:extLst>
          </p:cNvPr>
          <p:cNvSpPr/>
          <p:nvPr/>
        </p:nvSpPr>
        <p:spPr>
          <a:xfrm>
            <a:off x="3103418" y="4413794"/>
            <a:ext cx="5509282" cy="747807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Chevron 44">
            <a:extLst>
              <a:ext uri="{FF2B5EF4-FFF2-40B4-BE49-F238E27FC236}">
                <a16:creationId xmlns:a16="http://schemas.microsoft.com/office/drawing/2014/main" id="{DD0F3E75-1207-4E70-A4D7-86AE31905BED}"/>
              </a:ext>
            </a:extLst>
          </p:cNvPr>
          <p:cNvSpPr/>
          <p:nvPr/>
        </p:nvSpPr>
        <p:spPr>
          <a:xfrm rot="16200000">
            <a:off x="2155129" y="4312025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EB6166-AC16-4CC1-B2C3-2D3C785184BF}"/>
              </a:ext>
            </a:extLst>
          </p:cNvPr>
          <p:cNvSpPr txBox="1"/>
          <p:nvPr/>
        </p:nvSpPr>
        <p:spPr>
          <a:xfrm>
            <a:off x="2307685" y="4371542"/>
            <a:ext cx="557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10">
            <a:extLst>
              <a:ext uri="{FF2B5EF4-FFF2-40B4-BE49-F238E27FC236}">
                <a16:creationId xmlns:a16="http://schemas.microsoft.com/office/drawing/2014/main" id="{9C6353D2-78DD-4D01-B1A6-E9587A24C81C}"/>
              </a:ext>
            </a:extLst>
          </p:cNvPr>
          <p:cNvSpPr txBox="1"/>
          <p:nvPr/>
        </p:nvSpPr>
        <p:spPr bwMode="auto">
          <a:xfrm>
            <a:off x="3336145" y="4671877"/>
            <a:ext cx="8364647" cy="548521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MODEL ROCKET AND PARACHUTE DEPLOYMENT</a:t>
            </a:r>
          </a:p>
          <a:p>
            <a:pPr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17F64B9-B3EC-4B21-930C-D443BFE7D8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3" b="10831"/>
          <a:stretch/>
        </p:blipFill>
        <p:spPr>
          <a:xfrm>
            <a:off x="548680" y="0"/>
            <a:ext cx="8046640" cy="44175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CEA95-1883-4D48-8709-159F05AA3D45}"/>
              </a:ext>
            </a:extLst>
          </p:cNvPr>
          <p:cNvSpPr txBox="1"/>
          <p:nvPr/>
        </p:nvSpPr>
        <p:spPr>
          <a:xfrm>
            <a:off x="3275856" y="451596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ROCKET</a:t>
            </a:r>
          </a:p>
        </p:txBody>
      </p:sp>
    </p:spTree>
    <p:extLst>
      <p:ext uri="{BB962C8B-B14F-4D97-AF65-F5344CB8AC3E}">
        <p14:creationId xmlns:p14="http://schemas.microsoft.com/office/powerpoint/2010/main" val="4046306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411A076-778E-4819-B2FD-96D9965314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0" b="4204"/>
          <a:stretch/>
        </p:blipFill>
        <p:spPr>
          <a:xfrm>
            <a:off x="1097868" y="0"/>
            <a:ext cx="6948264" cy="421319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1A3A2-0D65-44BB-8B3A-9E8D25ACC96A}"/>
              </a:ext>
            </a:extLst>
          </p:cNvPr>
          <p:cNvSpPr txBox="1"/>
          <p:nvPr/>
        </p:nvSpPr>
        <p:spPr>
          <a:xfrm>
            <a:off x="2627784" y="437195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PARACHUTE DEPLOYMENT</a:t>
            </a:r>
          </a:p>
        </p:txBody>
      </p:sp>
    </p:spTree>
    <p:extLst>
      <p:ext uri="{BB962C8B-B14F-4D97-AF65-F5344CB8AC3E}">
        <p14:creationId xmlns:p14="http://schemas.microsoft.com/office/powerpoint/2010/main" val="281037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435846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1920" y="2111127"/>
            <a:ext cx="6768752" cy="921246"/>
          </a:xfrm>
        </p:spPr>
        <p:txBody>
          <a:bodyPr/>
          <a:lstStyle/>
          <a:p>
            <a:r>
              <a:rPr lang="en-US" altLang="ko-KR" dirty="0"/>
              <a:t>ROCKET PRINCIPLES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70748" y="2496086"/>
            <a:ext cx="41545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ROCKET PRINCIPLES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2366399" y="2370071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15740" y="2370071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6907" y="2795153"/>
            <a:ext cx="1447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NEWTON’S LAW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8330" y="2795153"/>
            <a:ext cx="1447017" cy="48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AERODYNAMIC FORCE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589D931-9AC0-41C4-B7D2-DA38B02D1E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13196" r="1001"/>
          <a:stretch/>
        </p:blipFill>
        <p:spPr>
          <a:xfrm>
            <a:off x="166345" y="123478"/>
            <a:ext cx="8870151" cy="411992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4792"/>
            <a:ext cx="9144000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NEWTON’S LAW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726501" y="1285837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72278" y="1321384"/>
            <a:ext cx="301309" cy="641714"/>
            <a:chOff x="6777274" y="1831284"/>
            <a:chExt cx="552841" cy="1177414"/>
          </a:xfrm>
          <a:solidFill>
            <a:schemeClr val="bg1"/>
          </a:solidFill>
        </p:grpSpPr>
        <p:grpSp>
          <p:nvGrpSpPr>
            <p:cNvPr id="8" name="Group 7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  <a:grpFill/>
          </p:grpSpPr>
          <p:sp>
            <p:nvSpPr>
              <p:cNvPr id="10" name="Freeform 9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99017" y="4286477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677" y="4444432"/>
            <a:ext cx="8278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EVERY ACTION IN NATURE THERE IS AN EQUAL AND OPPOSITE REACTION.</a:t>
            </a: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57337-727C-47CB-8A82-BB05AED5790F}"/>
              </a:ext>
            </a:extLst>
          </p:cNvPr>
          <p:cNvSpPr txBox="1"/>
          <p:nvPr/>
        </p:nvSpPr>
        <p:spPr>
          <a:xfrm>
            <a:off x="2665581" y="219697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NEWTONS THIRD LAW</a:t>
            </a:r>
          </a:p>
        </p:txBody>
      </p:sp>
    </p:spTree>
    <p:extLst>
      <p:ext uri="{BB962C8B-B14F-4D97-AF65-F5344CB8AC3E}">
        <p14:creationId xmlns:p14="http://schemas.microsoft.com/office/powerpoint/2010/main" val="368526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AERODYNAMIC FORCE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47228" y="1751570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Teardrop 4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97683" y="3058992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Teardrop 10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31764" y="1751570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Teardrop 1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799390" y="3092306"/>
            <a:ext cx="1020696" cy="1020696"/>
            <a:chOff x="3580466" y="1104748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Teardrop 16"/>
            <p:cNvSpPr/>
            <p:nvPr/>
          </p:nvSpPr>
          <p:spPr>
            <a:xfrm rot="5400000">
              <a:off x="3580466" y="1104748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493396" y="2206944"/>
            <a:ext cx="78604" cy="2957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4631764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4346379" y="3602655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4799390" y="3832062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06890" y="1827808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 A ROCKET </a:t>
            </a:r>
          </a:p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THRUST IS USED IN OPPOSITION TO WEIGHT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0256" y="3275860"/>
            <a:ext cx="285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 A ROCKET AERODYNAMIC FORCES ARE GENERATED BY FINS , NOSE CONES , AND BODY TUBE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2856" y="3187156"/>
            <a:ext cx="3115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ROCKET THE WEIGHT ACT THROUGH CENER OF GRAVITY</a:t>
            </a:r>
          </a:p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WHILE AERO DYNAMIC ACT THOUGH THE CENTER OF PRESSURE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89606" y="1704481"/>
            <a:ext cx="2539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MAGNITUDE AND DIRECTION OF THE FORCES ACTING ON A ROCKET CHANGE DRAMATICALLY DURING A TYPICAL FIGHT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1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AFD5F1-234F-49C8-81C5-8196BC57E2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056" y="2931790"/>
            <a:ext cx="4188191" cy="1440160"/>
          </a:xfrm>
        </p:spPr>
        <p:txBody>
          <a:bodyPr/>
          <a:lstStyle/>
          <a:p>
            <a:r>
              <a:rPr lang="en-US" altLang="ko-KR" dirty="0"/>
              <a:t>TYPE OF ROCKETS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914092" y="1610939"/>
            <a:ext cx="972000" cy="972000"/>
            <a:chOff x="4914092" y="1771869"/>
            <a:chExt cx="972000" cy="972000"/>
          </a:xfrm>
        </p:grpSpPr>
        <p:sp>
          <p:nvSpPr>
            <p:cNvPr id="8" name="Rectangle 7"/>
            <p:cNvSpPr/>
            <p:nvPr/>
          </p:nvSpPr>
          <p:spPr>
            <a:xfrm>
              <a:off x="4914092" y="1771869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04048" y="1861825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62030" y="2151194"/>
            <a:ext cx="972000" cy="972000"/>
            <a:chOff x="4362030" y="2312124"/>
            <a:chExt cx="972000" cy="972000"/>
          </a:xfrm>
        </p:grpSpPr>
        <p:sp>
          <p:nvSpPr>
            <p:cNvPr id="7" name="Rectangle 6"/>
            <p:cNvSpPr/>
            <p:nvPr/>
          </p:nvSpPr>
          <p:spPr>
            <a:xfrm>
              <a:off x="4362030" y="2312124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986" y="2402080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09969" y="2691449"/>
            <a:ext cx="972000" cy="972000"/>
            <a:chOff x="3809969" y="2852379"/>
            <a:chExt cx="972000" cy="972000"/>
          </a:xfrm>
        </p:grpSpPr>
        <p:sp>
          <p:nvSpPr>
            <p:cNvPr id="6" name="Rectangle 5"/>
            <p:cNvSpPr/>
            <p:nvPr/>
          </p:nvSpPr>
          <p:spPr>
            <a:xfrm>
              <a:off x="3809969" y="2852379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96308" y="2960162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TYPE OF ROCKETS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257908" y="3231705"/>
            <a:ext cx="972000" cy="972000"/>
            <a:chOff x="3257908" y="3392635"/>
            <a:chExt cx="972000" cy="972000"/>
          </a:xfrm>
        </p:grpSpPr>
        <p:sp>
          <p:nvSpPr>
            <p:cNvPr id="4" name="Rectangle 3"/>
            <p:cNvSpPr/>
            <p:nvPr/>
          </p:nvSpPr>
          <p:spPr>
            <a:xfrm>
              <a:off x="3257908" y="3392635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47864" y="3482591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31008" y="3772026"/>
            <a:ext cx="2592288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MANY SPACECRAFT USE ROCKETS CALLED THRUSTERS TO MOVE AROUND IN SPACE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THRUSTERS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65254" y="2812892"/>
            <a:ext cx="2592288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THESE VEHICLES SEND SATELLITES AND OTHER SPACECRAFTS INTO SPACE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LAUNCH VEHICLE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7504" y="2314091"/>
            <a:ext cx="3636403" cy="924913"/>
            <a:chOff x="-25943" y="3362835"/>
            <a:chExt cx="2889240" cy="924913"/>
          </a:xfrm>
        </p:grpSpPr>
        <p:sp>
          <p:nvSpPr>
            <p:cNvPr id="30" name="TextBox 29"/>
            <p:cNvSpPr txBox="1"/>
            <p:nvPr/>
          </p:nvSpPr>
          <p:spPr>
            <a:xfrm>
              <a:off x="-25943" y="3579862"/>
              <a:ext cx="2889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SCIENTISTS USE SOUNDING ROCKETS TO CARRY SCIENTIFIC INSTRUMENTS INTO THE UPPER ATMOSPHERE TO TAKE MEASUREMENT OF AIR QUALITY,RADIATION FROM SPACE AND OTHER DATA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SOUNDING ROCKETS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89681" y="1224301"/>
            <a:ext cx="2658879" cy="924281"/>
            <a:chOff x="751152" y="3353555"/>
            <a:chExt cx="2112566" cy="924281"/>
          </a:xfrm>
        </p:grpSpPr>
        <p:sp>
          <p:nvSpPr>
            <p:cNvPr id="33" name="TextBox 32"/>
            <p:cNvSpPr txBox="1"/>
            <p:nvPr/>
          </p:nvSpPr>
          <p:spPr>
            <a:xfrm>
              <a:off x="935287" y="3569950"/>
              <a:ext cx="19284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TERM MISSILE ACTUALY MEANS ANY OBJECT THROWN AT AN ENEMY AND INCLUDES ARROW, BULLETS AND OTHER WEAPONS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1152" y="335355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MISSILE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E375521-08F6-4891-B154-8FF48ACF9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63" y="2906187"/>
            <a:ext cx="219475" cy="542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F1EF7B-5430-4F78-A106-599A41CD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689" y="2310475"/>
            <a:ext cx="219475" cy="5425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AD8270-3091-4190-A146-3AD291158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29" y="1814031"/>
            <a:ext cx="219475" cy="54259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B276470-074B-47CA-8A67-B417727EE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695" y="3437132"/>
            <a:ext cx="219475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CCACE3-3B72-4A63-B249-615981B37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5815" y="2931790"/>
            <a:ext cx="3595177" cy="864096"/>
          </a:xfrm>
        </p:spPr>
        <p:txBody>
          <a:bodyPr/>
          <a:lstStyle/>
          <a:p>
            <a:r>
              <a:rPr lang="en-US" altLang="ko-KR" dirty="0"/>
              <a:t>ROCKET SYSTEM AND CONTROLE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3487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315</Words>
  <Application>Microsoft Office PowerPoint</Application>
  <PresentationFormat>On-screen Show (16:9)</PresentationFormat>
  <Paragraphs>73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Punyaslok swain</cp:lastModifiedBy>
  <cp:revision>127</cp:revision>
  <dcterms:created xsi:type="dcterms:W3CDTF">2016-12-05T23:26:54Z</dcterms:created>
  <dcterms:modified xsi:type="dcterms:W3CDTF">2020-07-24T09:50:52Z</dcterms:modified>
</cp:coreProperties>
</file>