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5PhuhNhq1wfAnafPV4Ht49cS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k Title" showMasterSp="0">
  <p:cSld name="Deck 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720000" y="3780000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game&#10;&#10;Description automatically generated"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1613" y="4140000"/>
            <a:ext cx="5657143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icture">
  <p:cSld name="Text &amp; Pictu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>
            <p:ph idx="2" type="pic"/>
          </p:nvPr>
        </p:nvSpPr>
        <p:spPr>
          <a:xfrm>
            <a:off x="6095999" y="0"/>
            <a:ext cx="6095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type="title"/>
          </p:nvPr>
        </p:nvSpPr>
        <p:spPr>
          <a:xfrm>
            <a:off x="360000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60000" y="1080000"/>
            <a:ext cx="54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2 Pictures">
  <p:cSld name="Text &amp; 2 Picture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/>
          <p:nvPr>
            <p:ph idx="2" type="pic"/>
          </p:nvPr>
        </p:nvSpPr>
        <p:spPr>
          <a:xfrm>
            <a:off x="6095999" y="0"/>
            <a:ext cx="60959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type="title"/>
          </p:nvPr>
        </p:nvSpPr>
        <p:spPr>
          <a:xfrm>
            <a:off x="360000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360000" y="1080000"/>
            <a:ext cx="54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3" type="pic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Features">
  <p:cSld name="2 Feature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6612002" y="3590926"/>
            <a:ext cx="43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2" type="body"/>
          </p:nvPr>
        </p:nvSpPr>
        <p:spPr>
          <a:xfrm>
            <a:off x="6612002" y="4130926"/>
            <a:ext cx="432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7"/>
          <p:cNvSpPr/>
          <p:nvPr>
            <p:ph idx="3" type="pic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4" type="body"/>
          </p:nvPr>
        </p:nvSpPr>
        <p:spPr>
          <a:xfrm>
            <a:off x="1260000" y="3590926"/>
            <a:ext cx="43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5" type="body"/>
          </p:nvPr>
        </p:nvSpPr>
        <p:spPr>
          <a:xfrm>
            <a:off x="1260000" y="4130926"/>
            <a:ext cx="432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7"/>
          <p:cNvSpPr/>
          <p:nvPr>
            <p:ph idx="6" type="pic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eatures">
  <p:cSld name="3 Feature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>
            <a:off x="4296000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2" type="body"/>
          </p:nvPr>
        </p:nvSpPr>
        <p:spPr>
          <a:xfrm>
            <a:off x="4296000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/>
          <p:nvPr>
            <p:ph idx="3" type="pic"/>
          </p:nvPr>
        </p:nvSpPr>
        <p:spPr>
          <a:xfrm>
            <a:off x="5376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4" type="body"/>
          </p:nvPr>
        </p:nvSpPr>
        <p:spPr>
          <a:xfrm>
            <a:off x="360000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5" type="body"/>
          </p:nvPr>
        </p:nvSpPr>
        <p:spPr>
          <a:xfrm>
            <a:off x="360000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8"/>
          <p:cNvSpPr/>
          <p:nvPr>
            <p:ph idx="6" type="pic"/>
          </p:nvPr>
        </p:nvSpPr>
        <p:spPr>
          <a:xfrm>
            <a:off x="1440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7" type="body"/>
          </p:nvPr>
        </p:nvSpPr>
        <p:spPr>
          <a:xfrm>
            <a:off x="8213941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8" type="body"/>
          </p:nvPr>
        </p:nvSpPr>
        <p:spPr>
          <a:xfrm>
            <a:off x="8213941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/>
          <p:nvPr>
            <p:ph idx="9" type="pic"/>
          </p:nvPr>
        </p:nvSpPr>
        <p:spPr>
          <a:xfrm>
            <a:off x="9293941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atures">
  <p:cSld name="4 Feature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360000" y="359234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360000" y="413234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9"/>
          <p:cNvSpPr/>
          <p:nvPr>
            <p:ph idx="3" type="pic"/>
          </p:nvPr>
        </p:nvSpPr>
        <p:spPr>
          <a:xfrm>
            <a:off x="828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9"/>
          <p:cNvSpPr txBox="1"/>
          <p:nvPr>
            <p:ph idx="4" type="body"/>
          </p:nvPr>
        </p:nvSpPr>
        <p:spPr>
          <a:xfrm>
            <a:off x="943794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5" type="body"/>
          </p:nvPr>
        </p:nvSpPr>
        <p:spPr>
          <a:xfrm>
            <a:off x="9437940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/>
          <p:nvPr>
            <p:ph idx="6" type="pic"/>
          </p:nvPr>
        </p:nvSpPr>
        <p:spPr>
          <a:xfrm>
            <a:off x="990594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7" type="body"/>
          </p:nvPr>
        </p:nvSpPr>
        <p:spPr>
          <a:xfrm>
            <a:off x="338598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8" type="body"/>
          </p:nvPr>
        </p:nvSpPr>
        <p:spPr>
          <a:xfrm>
            <a:off x="3385980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/>
          <p:nvPr>
            <p:ph idx="9" type="pic"/>
          </p:nvPr>
        </p:nvSpPr>
        <p:spPr>
          <a:xfrm>
            <a:off x="385398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3" type="body"/>
          </p:nvPr>
        </p:nvSpPr>
        <p:spPr>
          <a:xfrm>
            <a:off x="640000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4" type="body"/>
          </p:nvPr>
        </p:nvSpPr>
        <p:spPr>
          <a:xfrm>
            <a:off x="6390463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9"/>
          <p:cNvSpPr/>
          <p:nvPr>
            <p:ph idx="15" type="pic"/>
          </p:nvPr>
        </p:nvSpPr>
        <p:spPr>
          <a:xfrm>
            <a:off x="6868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icture with Caption">
  <p:cSld name="1 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/>
          <p:nvPr>
            <p:ph idx="2" type="pic"/>
          </p:nvPr>
        </p:nvSpPr>
        <p:spPr>
          <a:xfrm>
            <a:off x="0" y="0"/>
            <a:ext cx="12192000" cy="6108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1056000" y="6138000"/>
            <a:ext cx="10080000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icture with Title">
  <p:cSld name="1 Picture with 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" showMasterSp="0">
  <p:cSld name="2 Picture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3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" showMasterSp="0">
  <p:cSld name="3 Picture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>
            <p:ph idx="2" type="pic"/>
          </p:nvPr>
        </p:nvSpPr>
        <p:spPr>
          <a:xfrm>
            <a:off x="0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4"/>
          <p:cNvSpPr/>
          <p:nvPr>
            <p:ph idx="3" type="pic"/>
          </p:nvPr>
        </p:nvSpPr>
        <p:spPr>
          <a:xfrm>
            <a:off x="4063801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4"/>
          <p:cNvSpPr/>
          <p:nvPr>
            <p:ph idx="4" type="pic"/>
          </p:nvPr>
        </p:nvSpPr>
        <p:spPr>
          <a:xfrm>
            <a:off x="8127601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60000" y="1079999"/>
            <a:ext cx="11453941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s" showMasterSp="0">
  <p:cSld name="4 Picture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5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5"/>
          <p:cNvSpPr/>
          <p:nvPr>
            <p:ph idx="4" type="pic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5"/>
          <p:cNvSpPr/>
          <p:nvPr>
            <p:ph idx="5" type="pic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Pictures" showMasterSp="0">
  <p:cSld name="5 Picture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6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6"/>
          <p:cNvSpPr/>
          <p:nvPr>
            <p:ph idx="4" type="pic"/>
          </p:nvPr>
        </p:nvSpPr>
        <p:spPr>
          <a:xfrm>
            <a:off x="0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6"/>
          <p:cNvSpPr/>
          <p:nvPr>
            <p:ph idx="5" type="pic"/>
          </p:nvPr>
        </p:nvSpPr>
        <p:spPr>
          <a:xfrm>
            <a:off x="40638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6"/>
          <p:cNvSpPr/>
          <p:nvPr>
            <p:ph idx="6" type="pic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s" showMasterSp="0">
  <p:cSld name="6 Picture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>
            <p:ph idx="2" type="pic"/>
          </p:nvPr>
        </p:nvSpPr>
        <p:spPr>
          <a:xfrm>
            <a:off x="0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7"/>
          <p:cNvSpPr/>
          <p:nvPr>
            <p:ph idx="3" type="pic"/>
          </p:nvPr>
        </p:nvSpPr>
        <p:spPr>
          <a:xfrm>
            <a:off x="4063801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7"/>
          <p:cNvSpPr/>
          <p:nvPr>
            <p:ph idx="4" type="pic"/>
          </p:nvPr>
        </p:nvSpPr>
        <p:spPr>
          <a:xfrm>
            <a:off x="8127601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7"/>
          <p:cNvSpPr/>
          <p:nvPr>
            <p:ph idx="5" type="pic"/>
          </p:nvPr>
        </p:nvSpPr>
        <p:spPr>
          <a:xfrm>
            <a:off x="0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7"/>
          <p:cNvSpPr/>
          <p:nvPr>
            <p:ph idx="6" type="pic"/>
          </p:nvPr>
        </p:nvSpPr>
        <p:spPr>
          <a:xfrm>
            <a:off x="40638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7"/>
          <p:cNvSpPr/>
          <p:nvPr>
            <p:ph idx="7" type="pic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ck Title" showMasterSp="0">
  <p:cSld name="1_Deck 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idx="1" type="subTitle"/>
          </p:nvPr>
        </p:nvSpPr>
        <p:spPr>
          <a:xfrm>
            <a:off x="720000" y="3780000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38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" showMasterSp="0">
  <p:cSld name="1_Section 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subTitle"/>
          </p:nvPr>
        </p:nvSpPr>
        <p:spPr>
          <a:xfrm>
            <a:off x="720000" y="3779999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4" name="Google Shape;184;p39"/>
          <p:cNvCxnSpPr/>
          <p:nvPr/>
        </p:nvCxnSpPr>
        <p:spPr>
          <a:xfrm>
            <a:off x="7920000" y="4858510"/>
            <a:ext cx="0" cy="19994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85" name="Google Shape;18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6" name="Google Shape;186;p39"/>
          <p:cNvCxnSpPr/>
          <p:nvPr/>
        </p:nvCxnSpPr>
        <p:spPr>
          <a:xfrm>
            <a:off x="0" y="4858510"/>
            <a:ext cx="7920000" cy="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&amp; Picture">
  <p:cSld name="1_Text &amp; Pictu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/>
          <p:nvPr>
            <p:ph idx="2" type="pic"/>
          </p:nvPr>
        </p:nvSpPr>
        <p:spPr>
          <a:xfrm>
            <a:off x="6095999" y="0"/>
            <a:ext cx="6095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360000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60000" y="1080000"/>
            <a:ext cx="54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&amp; 2 Pictures">
  <p:cSld name="1_Text &amp; 2 Picture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/>
          <p:nvPr>
            <p:ph idx="2" type="pic"/>
          </p:nvPr>
        </p:nvSpPr>
        <p:spPr>
          <a:xfrm>
            <a:off x="6095999" y="0"/>
            <a:ext cx="60959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1"/>
          <p:cNvSpPr txBox="1"/>
          <p:nvPr>
            <p:ph type="title"/>
          </p:nvPr>
        </p:nvSpPr>
        <p:spPr>
          <a:xfrm>
            <a:off x="360000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360000" y="1080000"/>
            <a:ext cx="54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1"/>
          <p:cNvSpPr/>
          <p:nvPr>
            <p:ph idx="3" type="pic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1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Features">
  <p:cSld name="1_2 Feature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6612002" y="3590926"/>
            <a:ext cx="43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2" type="body"/>
          </p:nvPr>
        </p:nvSpPr>
        <p:spPr>
          <a:xfrm>
            <a:off x="6612002" y="4130926"/>
            <a:ext cx="432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42"/>
          <p:cNvSpPr/>
          <p:nvPr>
            <p:ph idx="3" type="pic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2"/>
          <p:cNvSpPr txBox="1"/>
          <p:nvPr>
            <p:ph idx="4" type="body"/>
          </p:nvPr>
        </p:nvSpPr>
        <p:spPr>
          <a:xfrm>
            <a:off x="1260000" y="3590926"/>
            <a:ext cx="43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5" type="body"/>
          </p:nvPr>
        </p:nvSpPr>
        <p:spPr>
          <a:xfrm>
            <a:off x="1260000" y="4130926"/>
            <a:ext cx="432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2"/>
          <p:cNvSpPr/>
          <p:nvPr>
            <p:ph idx="6" type="pic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Features">
  <p:cSld name="1_3 Feature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4296000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2" type="body"/>
          </p:nvPr>
        </p:nvSpPr>
        <p:spPr>
          <a:xfrm>
            <a:off x="4296000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43"/>
          <p:cNvSpPr/>
          <p:nvPr>
            <p:ph idx="3" type="pic"/>
          </p:nvPr>
        </p:nvSpPr>
        <p:spPr>
          <a:xfrm>
            <a:off x="5376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43"/>
          <p:cNvSpPr txBox="1"/>
          <p:nvPr>
            <p:ph idx="4" type="body"/>
          </p:nvPr>
        </p:nvSpPr>
        <p:spPr>
          <a:xfrm>
            <a:off x="360000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5" type="body"/>
          </p:nvPr>
        </p:nvSpPr>
        <p:spPr>
          <a:xfrm>
            <a:off x="360000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3"/>
          <p:cNvSpPr/>
          <p:nvPr>
            <p:ph idx="6" type="pic"/>
          </p:nvPr>
        </p:nvSpPr>
        <p:spPr>
          <a:xfrm>
            <a:off x="1440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3"/>
          <p:cNvSpPr txBox="1"/>
          <p:nvPr>
            <p:ph idx="7" type="body"/>
          </p:nvPr>
        </p:nvSpPr>
        <p:spPr>
          <a:xfrm>
            <a:off x="8213941" y="359092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3"/>
          <p:cNvSpPr txBox="1"/>
          <p:nvPr>
            <p:ph idx="8" type="body"/>
          </p:nvPr>
        </p:nvSpPr>
        <p:spPr>
          <a:xfrm>
            <a:off x="8213941" y="4130926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3"/>
          <p:cNvSpPr/>
          <p:nvPr>
            <p:ph idx="9" type="pic"/>
          </p:nvPr>
        </p:nvSpPr>
        <p:spPr>
          <a:xfrm>
            <a:off x="9293941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Features">
  <p:cSld name="1_4 Feature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4"/>
          <p:cNvSpPr txBox="1"/>
          <p:nvPr>
            <p:ph idx="1" type="body"/>
          </p:nvPr>
        </p:nvSpPr>
        <p:spPr>
          <a:xfrm>
            <a:off x="360000" y="359234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4"/>
          <p:cNvSpPr txBox="1"/>
          <p:nvPr>
            <p:ph idx="2" type="body"/>
          </p:nvPr>
        </p:nvSpPr>
        <p:spPr>
          <a:xfrm>
            <a:off x="360000" y="413234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4"/>
          <p:cNvSpPr/>
          <p:nvPr>
            <p:ph idx="3" type="pic"/>
          </p:nvPr>
        </p:nvSpPr>
        <p:spPr>
          <a:xfrm>
            <a:off x="828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idx="4" type="body"/>
          </p:nvPr>
        </p:nvSpPr>
        <p:spPr>
          <a:xfrm>
            <a:off x="943794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5" type="body"/>
          </p:nvPr>
        </p:nvSpPr>
        <p:spPr>
          <a:xfrm>
            <a:off x="9437940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44"/>
          <p:cNvSpPr/>
          <p:nvPr>
            <p:ph idx="6" type="pic"/>
          </p:nvPr>
        </p:nvSpPr>
        <p:spPr>
          <a:xfrm>
            <a:off x="990594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4"/>
          <p:cNvSpPr txBox="1"/>
          <p:nvPr>
            <p:ph idx="7" type="body"/>
          </p:nvPr>
        </p:nvSpPr>
        <p:spPr>
          <a:xfrm>
            <a:off x="338598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8" type="body"/>
          </p:nvPr>
        </p:nvSpPr>
        <p:spPr>
          <a:xfrm>
            <a:off x="3385980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44"/>
          <p:cNvSpPr/>
          <p:nvPr>
            <p:ph idx="9" type="pic"/>
          </p:nvPr>
        </p:nvSpPr>
        <p:spPr>
          <a:xfrm>
            <a:off x="385398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4"/>
          <p:cNvSpPr txBox="1"/>
          <p:nvPr>
            <p:ph idx="13" type="body"/>
          </p:nvPr>
        </p:nvSpPr>
        <p:spPr>
          <a:xfrm>
            <a:off x="6400000" y="3590926"/>
            <a:ext cx="2376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14" type="body"/>
          </p:nvPr>
        </p:nvSpPr>
        <p:spPr>
          <a:xfrm>
            <a:off x="6390463" y="4130926"/>
            <a:ext cx="2376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0"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4"/>
          <p:cNvSpPr/>
          <p:nvPr>
            <p:ph idx="15" type="pic"/>
          </p:nvPr>
        </p:nvSpPr>
        <p:spPr>
          <a:xfrm>
            <a:off x="6868000" y="18000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showMasterSp="0">
  <p:cSld name="Section 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subTitle"/>
          </p:nvPr>
        </p:nvSpPr>
        <p:spPr>
          <a:xfrm>
            <a:off x="720000" y="3779999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7920000" y="4858510"/>
            <a:ext cx="0" cy="19994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18"/>
          <p:cNvCxnSpPr/>
          <p:nvPr/>
        </p:nvCxnSpPr>
        <p:spPr>
          <a:xfrm>
            <a:off x="0" y="4858510"/>
            <a:ext cx="7920000" cy="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game&#10;&#10;Description automatically generated" id="35" name="Google Shape;35;p1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7369813" y="1620744"/>
            <a:ext cx="4113221" cy="2879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8"/>
          <p:cNvCxnSpPr/>
          <p:nvPr/>
        </p:nvCxnSpPr>
        <p:spPr>
          <a:xfrm>
            <a:off x="7920000" y="4858510"/>
            <a:ext cx="0" cy="19994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Google Shape;37;p18"/>
          <p:cNvCxnSpPr/>
          <p:nvPr/>
        </p:nvCxnSpPr>
        <p:spPr>
          <a:xfrm>
            <a:off x="0" y="4858510"/>
            <a:ext cx="7920000" cy="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Picture with Caption">
  <p:cSld name="1_1 Picture with Ca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/>
          <p:nvPr>
            <p:ph idx="2" type="pic"/>
          </p:nvPr>
        </p:nvSpPr>
        <p:spPr>
          <a:xfrm>
            <a:off x="0" y="0"/>
            <a:ext cx="12192000" cy="6108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1056000" y="6138000"/>
            <a:ext cx="10080000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Picture with Title">
  <p:cSld name="1_1 Picture with 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6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Pictures" showMasterSp="0">
  <p:cSld name="1_2 Picture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7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Pictures" showMasterSp="0">
  <p:cSld name="1_3 Picture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/>
          <p:nvPr>
            <p:ph idx="2" type="pic"/>
          </p:nvPr>
        </p:nvSpPr>
        <p:spPr>
          <a:xfrm>
            <a:off x="0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8"/>
          <p:cNvSpPr/>
          <p:nvPr>
            <p:ph idx="3" type="pic"/>
          </p:nvPr>
        </p:nvSpPr>
        <p:spPr>
          <a:xfrm>
            <a:off x="4063801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8"/>
          <p:cNvSpPr/>
          <p:nvPr>
            <p:ph idx="4" type="pic"/>
          </p:nvPr>
        </p:nvSpPr>
        <p:spPr>
          <a:xfrm>
            <a:off x="8127601" y="0"/>
            <a:ext cx="40643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8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Pictures" showMasterSp="0">
  <p:cSld name="1_4 Picture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49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49"/>
          <p:cNvSpPr/>
          <p:nvPr>
            <p:ph idx="4" type="pic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49"/>
          <p:cNvSpPr/>
          <p:nvPr>
            <p:ph idx="5" type="pic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9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5 Pictures" showMasterSp="0">
  <p:cSld name="1_5 Picture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/>
          <p:nvPr>
            <p:ph idx="2" type="pic"/>
          </p:nvPr>
        </p:nvSpPr>
        <p:spPr>
          <a:xfrm>
            <a:off x="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50"/>
          <p:cNvSpPr/>
          <p:nvPr>
            <p:ph idx="3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50"/>
          <p:cNvSpPr/>
          <p:nvPr>
            <p:ph idx="4" type="pic"/>
          </p:nvPr>
        </p:nvSpPr>
        <p:spPr>
          <a:xfrm>
            <a:off x="0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50"/>
          <p:cNvSpPr/>
          <p:nvPr>
            <p:ph idx="5" type="pic"/>
          </p:nvPr>
        </p:nvSpPr>
        <p:spPr>
          <a:xfrm>
            <a:off x="40638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50"/>
          <p:cNvSpPr/>
          <p:nvPr>
            <p:ph idx="6" type="pic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50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Pictures" showMasterSp="0">
  <p:cSld name="1_6 Picture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/>
          <p:nvPr>
            <p:ph idx="2" type="pic"/>
          </p:nvPr>
        </p:nvSpPr>
        <p:spPr>
          <a:xfrm>
            <a:off x="0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1"/>
          <p:cNvSpPr/>
          <p:nvPr>
            <p:ph idx="3" type="pic"/>
          </p:nvPr>
        </p:nvSpPr>
        <p:spPr>
          <a:xfrm>
            <a:off x="4063801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51"/>
          <p:cNvSpPr/>
          <p:nvPr>
            <p:ph idx="4" type="pic"/>
          </p:nvPr>
        </p:nvSpPr>
        <p:spPr>
          <a:xfrm>
            <a:off x="8127601" y="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51"/>
          <p:cNvSpPr/>
          <p:nvPr>
            <p:ph idx="5" type="pic"/>
          </p:nvPr>
        </p:nvSpPr>
        <p:spPr>
          <a:xfrm>
            <a:off x="0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1"/>
          <p:cNvSpPr/>
          <p:nvPr>
            <p:ph idx="6" type="pic"/>
          </p:nvPr>
        </p:nvSpPr>
        <p:spPr>
          <a:xfrm>
            <a:off x="40638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51"/>
          <p:cNvSpPr/>
          <p:nvPr>
            <p:ph idx="7" type="pic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51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onten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60000" y="1025057"/>
            <a:ext cx="5736000" cy="2082578"/>
          </a:xfrm>
          <a:prstGeom prst="rect">
            <a:avLst/>
          </a:prstGeom>
          <a:noFill/>
          <a:ln>
            <a:noFill/>
          </a:ln>
        </p:spPr>
        <p:txBody>
          <a:bodyPr anchorCtr="0" anchor="b" bIns="917975" lIns="180000" spcFirstLastPara="1" rIns="180000" wrap="square" tIns="180000">
            <a:spAutoFit/>
          </a:bodyPr>
          <a:lstStyle>
            <a:lvl1pPr indent="-3810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AutoNum type="arabicPeriod"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60000" y="1080000"/>
            <a:ext cx="55512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262741" y="1080000"/>
            <a:ext cx="55512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3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60000" y="1080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296000" y="1080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8213941" y="1080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">
  <p:cSld name="4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360000" y="1080000"/>
            <a:ext cx="25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3337980" y="1080000"/>
            <a:ext cx="25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3" type="body"/>
          </p:nvPr>
        </p:nvSpPr>
        <p:spPr>
          <a:xfrm>
            <a:off x="9293941" y="1080000"/>
            <a:ext cx="25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4" type="body"/>
          </p:nvPr>
        </p:nvSpPr>
        <p:spPr>
          <a:xfrm>
            <a:off x="6315960" y="1080000"/>
            <a:ext cx="25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2 Colors">
  <p:cSld name="2 Columns 2 Color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360000" y="1080000"/>
            <a:ext cx="55512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6262741" y="1080000"/>
            <a:ext cx="55512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60000" y="1079999"/>
            <a:ext cx="11453941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TR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360000" y="756000"/>
            <a:ext cx="3600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9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game&#10;&#10;Description automatically generated" id="16" name="Google Shape;1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25640" y="6119998"/>
            <a:ext cx="1285714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5"/>
          <p:cNvCxnSpPr/>
          <p:nvPr/>
        </p:nvCxnSpPr>
        <p:spPr>
          <a:xfrm>
            <a:off x="360000" y="756000"/>
            <a:ext cx="360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15"/>
          <p:cNvCxnSpPr/>
          <p:nvPr/>
        </p:nvCxnSpPr>
        <p:spPr>
          <a:xfrm>
            <a:off x="0" y="6858000"/>
            <a:ext cx="12192000" cy="0"/>
          </a:xfrm>
          <a:prstGeom prst="straightConnector1">
            <a:avLst/>
          </a:prstGeom>
          <a:noFill/>
          <a:ln cap="flat" cmpd="sng" w="635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7446">
          <p15:clr>
            <a:srgbClr val="F26B43"/>
          </p15:clr>
        </p15:guide>
        <p15:guide id="3" pos="220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theprasheeth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11" Type="http://schemas.openxmlformats.org/officeDocument/2006/relationships/slide" Target="/ppt/slides/slide3.xml"/><Relationship Id="rId10" Type="http://schemas.openxmlformats.org/officeDocument/2006/relationships/slide" Target="/ppt/slides/slide3.xml"/><Relationship Id="rId12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5.xml"/><Relationship Id="rId8" Type="http://schemas.openxmlformats.org/officeDocument/2006/relationships/slide" Target="/ppt/slides/slide3.xml"/><Relationship Id="rId11" Type="http://schemas.openxmlformats.org/officeDocument/2006/relationships/slide" Target="/ppt/slides/slide3.xml"/><Relationship Id="rId10" Type="http://schemas.openxmlformats.org/officeDocument/2006/relationships/slide" Target="/ppt/slides/slide3.xml"/><Relationship Id="rId12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11" Type="http://schemas.openxmlformats.org/officeDocument/2006/relationships/slide" Target="/ppt/slides/slide3.xml"/><Relationship Id="rId10" Type="http://schemas.openxmlformats.org/officeDocument/2006/relationships/slide" Target="/ppt/slides/slide3.xml"/><Relationship Id="rId12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7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11" Type="http://schemas.openxmlformats.org/officeDocument/2006/relationships/slide" Target="/ppt/slides/slide3.xml"/><Relationship Id="rId10" Type="http://schemas.openxmlformats.org/officeDocument/2006/relationships/slide" Target="/ppt/slides/slide3.xml"/><Relationship Id="rId12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5.xml"/><Relationship Id="rId8" Type="http://schemas.openxmlformats.org/officeDocument/2006/relationships/slide" Target="/ppt/slides/slide3.xml"/><Relationship Id="rId11" Type="http://schemas.openxmlformats.org/officeDocument/2006/relationships/slide" Target="/ppt/slides/slide3.xml"/><Relationship Id="rId10" Type="http://schemas.openxmlformats.org/officeDocument/2006/relationships/slide" Target="/ppt/slides/slide3.xml"/><Relationship Id="rId1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5.xml"/><Relationship Id="rId8" Type="http://schemas.openxmlformats.org/officeDocument/2006/relationships/slide" Target="/ppt/slides/slide3.xml"/><Relationship Id="rId10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720000" y="3780000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July 30, 2020</a:t>
            </a:r>
            <a:endParaRPr/>
          </a:p>
        </p:txBody>
      </p:sp>
      <p:sp>
        <p:nvSpPr>
          <p:cNvPr id="290" name="Google Shape;290;p1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IdeaBoard Wireframe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3"/>
          <p:cNvSpPr/>
          <p:nvPr/>
        </p:nvSpPr>
        <p:spPr>
          <a:xfrm>
            <a:off x="1085" y="535244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3"/>
          <p:cNvSpPr/>
          <p:nvPr/>
        </p:nvSpPr>
        <p:spPr>
          <a:xfrm>
            <a:off x="0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13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703" name="Google Shape;703;p13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712" name="Google Shape;71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713" name="Google Shape;71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4" name="Google Shape;714;p13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3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3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3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3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3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3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3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3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3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3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3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3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3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3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3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3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3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3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3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3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3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3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3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3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3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3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3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3"/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748" name="Google Shape;748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4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754" name="Google Shape;754;p14"/>
          <p:cNvSpPr txBox="1"/>
          <p:nvPr>
            <p:ph idx="1" type="subTitle"/>
          </p:nvPr>
        </p:nvSpPr>
        <p:spPr>
          <a:xfrm>
            <a:off x="720000" y="3779999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Reach out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theprasheetha@gmail.com</a:t>
            </a:r>
            <a:endParaRPr/>
          </a:p>
        </p:txBody>
      </p:sp>
      <p:sp>
        <p:nvSpPr>
          <p:cNvPr id="755" name="Google Shape;7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IdeaBoard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type="ctrTitle"/>
          </p:nvPr>
        </p:nvSpPr>
        <p:spPr>
          <a:xfrm>
            <a:off x="720000" y="1800000"/>
            <a:ext cx="61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/>
              <a:t>Wireframe</a:t>
            </a:r>
            <a:endParaRPr/>
          </a:p>
        </p:txBody>
      </p:sp>
      <p:sp>
        <p:nvSpPr>
          <p:cNvPr id="296" name="Google Shape;296;p5"/>
          <p:cNvSpPr txBox="1"/>
          <p:nvPr>
            <p:ph idx="1" type="subTitle"/>
          </p:nvPr>
        </p:nvSpPr>
        <p:spPr>
          <a:xfrm>
            <a:off x="720000" y="3779999"/>
            <a:ext cx="61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297" name="Google Shape;29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IdeaBoard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-11575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6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305" name="Google Shape;305;p6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314" name="Google Shape;31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315" name="Google Shape;3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6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-11575" y="555585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">
            <a:hlinkClick action="ppaction://hlinksldjump" r:id="rId11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351" name="Google Shape;351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-11575" y="6190618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359" name="Google Shape;359;p7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368" name="Google Shape;36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369" name="Google Shape;3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7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-11575" y="555585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">
            <a:hlinkClick action="ppaction://hlinksldjump" r:id="rId11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405" name="Google Shape;405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"/>
          <p:cNvSpPr/>
          <p:nvPr/>
        </p:nvSpPr>
        <p:spPr>
          <a:xfrm>
            <a:off x="1085" y="535244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8"/>
          <p:cNvSpPr/>
          <p:nvPr/>
        </p:nvSpPr>
        <p:spPr>
          <a:xfrm>
            <a:off x="0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8"/>
          <p:cNvSpPr/>
          <p:nvPr/>
        </p:nvSpPr>
        <p:spPr>
          <a:xfrm>
            <a:off x="335991" y="5249729"/>
            <a:ext cx="603856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"/>
          <p:cNvSpPr/>
          <p:nvPr/>
        </p:nvSpPr>
        <p:spPr>
          <a:xfrm>
            <a:off x="335990" y="5735445"/>
            <a:ext cx="596959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8"/>
          <p:cNvSpPr/>
          <p:nvPr/>
        </p:nvSpPr>
        <p:spPr>
          <a:xfrm>
            <a:off x="335990" y="6242848"/>
            <a:ext cx="596959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8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416" name="Google Shape;416;p8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425" name="Google Shape;42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426" name="Google Shape;42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" name="Google Shape;427;p8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8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8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8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8">
            <a:hlinkClick action="ppaction://hlinksldjump" r:id="rId11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8"/>
          <p:cNvCxnSpPr/>
          <p:nvPr/>
        </p:nvCxnSpPr>
        <p:spPr>
          <a:xfrm>
            <a:off x="465864" y="5857197"/>
            <a:ext cx="327856" cy="29138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2" name="Google Shape;462;p8"/>
          <p:cNvGrpSpPr/>
          <p:nvPr/>
        </p:nvGrpSpPr>
        <p:grpSpPr>
          <a:xfrm>
            <a:off x="476165" y="5402163"/>
            <a:ext cx="248339" cy="245742"/>
            <a:chOff x="1989449" y="4282269"/>
            <a:chExt cx="374774" cy="346073"/>
          </a:xfrm>
        </p:grpSpPr>
        <p:sp>
          <p:nvSpPr>
            <p:cNvPr id="463" name="Google Shape;463;p8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game&#10;&#10;Description automatically generated" id="468" name="Google Shape;468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"/>
          <p:cNvSpPr/>
          <p:nvPr/>
        </p:nvSpPr>
        <p:spPr>
          <a:xfrm>
            <a:off x="1085" y="535244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0" y="6190987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2500456" y="5249729"/>
            <a:ext cx="603856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2500455" y="5735445"/>
            <a:ext cx="596959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2509986" y="6233485"/>
            <a:ext cx="596959" cy="50067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9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479" name="Google Shape;479;p9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488" name="Google Shape;48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489" name="Google Shape;48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9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9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9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9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9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9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9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">
            <a:hlinkClick action="ppaction://hlinksldjump" r:id="rId11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9"/>
          <p:cNvGrpSpPr/>
          <p:nvPr/>
        </p:nvGrpSpPr>
        <p:grpSpPr>
          <a:xfrm>
            <a:off x="2710079" y="5402163"/>
            <a:ext cx="248339" cy="245742"/>
            <a:chOff x="1989449" y="4282269"/>
            <a:chExt cx="374774" cy="346073"/>
          </a:xfrm>
        </p:grpSpPr>
        <p:sp>
          <p:nvSpPr>
            <p:cNvPr id="525" name="Google Shape;525;p9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9"/>
          <p:cNvSpPr/>
          <p:nvPr/>
        </p:nvSpPr>
        <p:spPr>
          <a:xfrm>
            <a:off x="2550247" y="5905075"/>
            <a:ext cx="499381" cy="173740"/>
          </a:xfrm>
          <a:custGeom>
            <a:rect b="b" l="l" r="r" t="t"/>
            <a:pathLst>
              <a:path extrusionOk="0" h="4097" w="11776">
                <a:moveTo>
                  <a:pt x="179" y="1"/>
                </a:moveTo>
                <a:cubicBezTo>
                  <a:pt x="96" y="1"/>
                  <a:pt x="0" y="84"/>
                  <a:pt x="0" y="179"/>
                </a:cubicBezTo>
                <a:lnTo>
                  <a:pt x="0" y="3906"/>
                </a:lnTo>
                <a:cubicBezTo>
                  <a:pt x="0" y="3989"/>
                  <a:pt x="84" y="4084"/>
                  <a:pt x="179" y="4084"/>
                </a:cubicBezTo>
                <a:lnTo>
                  <a:pt x="1215" y="4084"/>
                </a:lnTo>
                <a:cubicBezTo>
                  <a:pt x="1298" y="4084"/>
                  <a:pt x="1393" y="4013"/>
                  <a:pt x="1393" y="3906"/>
                </a:cubicBezTo>
                <a:cubicBezTo>
                  <a:pt x="1393" y="3811"/>
                  <a:pt x="1310" y="3727"/>
                  <a:pt x="1215" y="3727"/>
                </a:cubicBezTo>
                <a:lnTo>
                  <a:pt x="357" y="3727"/>
                </a:lnTo>
                <a:lnTo>
                  <a:pt x="357" y="1929"/>
                </a:lnTo>
                <a:lnTo>
                  <a:pt x="11418" y="1929"/>
                </a:lnTo>
                <a:lnTo>
                  <a:pt x="11418" y="3739"/>
                </a:lnTo>
                <a:lnTo>
                  <a:pt x="1893" y="3739"/>
                </a:lnTo>
                <a:cubicBezTo>
                  <a:pt x="1810" y="3739"/>
                  <a:pt x="1715" y="3811"/>
                  <a:pt x="1715" y="3918"/>
                </a:cubicBezTo>
                <a:cubicBezTo>
                  <a:pt x="1715" y="4013"/>
                  <a:pt x="1786" y="4096"/>
                  <a:pt x="1893" y="4096"/>
                </a:cubicBezTo>
                <a:lnTo>
                  <a:pt x="11585" y="4096"/>
                </a:lnTo>
                <a:cubicBezTo>
                  <a:pt x="11668" y="4096"/>
                  <a:pt x="11764" y="4025"/>
                  <a:pt x="11764" y="3918"/>
                </a:cubicBezTo>
                <a:lnTo>
                  <a:pt x="11764" y="1537"/>
                </a:lnTo>
                <a:cubicBezTo>
                  <a:pt x="11764" y="1453"/>
                  <a:pt x="11692" y="1358"/>
                  <a:pt x="11585" y="1358"/>
                </a:cubicBezTo>
                <a:cubicBezTo>
                  <a:pt x="11490" y="1358"/>
                  <a:pt x="11406" y="1429"/>
                  <a:pt x="11406" y="1537"/>
                </a:cubicBezTo>
                <a:lnTo>
                  <a:pt x="11406" y="1596"/>
                </a:lnTo>
                <a:lnTo>
                  <a:pt x="334" y="1596"/>
                </a:lnTo>
                <a:lnTo>
                  <a:pt x="334" y="358"/>
                </a:lnTo>
                <a:lnTo>
                  <a:pt x="1155" y="358"/>
                </a:lnTo>
                <a:lnTo>
                  <a:pt x="1155" y="1132"/>
                </a:lnTo>
                <a:cubicBezTo>
                  <a:pt x="1155" y="1227"/>
                  <a:pt x="1227" y="1310"/>
                  <a:pt x="1334" y="1310"/>
                </a:cubicBezTo>
                <a:cubicBezTo>
                  <a:pt x="1429" y="1310"/>
                  <a:pt x="1500" y="1239"/>
                  <a:pt x="1500" y="1132"/>
                </a:cubicBezTo>
                <a:lnTo>
                  <a:pt x="1500" y="358"/>
                </a:lnTo>
                <a:lnTo>
                  <a:pt x="2072" y="358"/>
                </a:lnTo>
                <a:lnTo>
                  <a:pt x="2072" y="834"/>
                </a:lnTo>
                <a:cubicBezTo>
                  <a:pt x="2072" y="929"/>
                  <a:pt x="2143" y="1013"/>
                  <a:pt x="2251" y="1013"/>
                </a:cubicBezTo>
                <a:cubicBezTo>
                  <a:pt x="2334" y="1013"/>
                  <a:pt x="2429" y="941"/>
                  <a:pt x="2429" y="834"/>
                </a:cubicBezTo>
                <a:lnTo>
                  <a:pt x="2429" y="358"/>
                </a:lnTo>
                <a:lnTo>
                  <a:pt x="2977" y="358"/>
                </a:lnTo>
                <a:lnTo>
                  <a:pt x="2977" y="1132"/>
                </a:lnTo>
                <a:cubicBezTo>
                  <a:pt x="2977" y="1227"/>
                  <a:pt x="3048" y="1310"/>
                  <a:pt x="3155" y="1310"/>
                </a:cubicBezTo>
                <a:cubicBezTo>
                  <a:pt x="3263" y="1310"/>
                  <a:pt x="3334" y="1239"/>
                  <a:pt x="3334" y="1132"/>
                </a:cubicBezTo>
                <a:lnTo>
                  <a:pt x="3334" y="358"/>
                </a:lnTo>
                <a:lnTo>
                  <a:pt x="3906" y="358"/>
                </a:lnTo>
                <a:lnTo>
                  <a:pt x="3906" y="834"/>
                </a:lnTo>
                <a:cubicBezTo>
                  <a:pt x="3906" y="929"/>
                  <a:pt x="3977" y="1013"/>
                  <a:pt x="4084" y="1013"/>
                </a:cubicBezTo>
                <a:cubicBezTo>
                  <a:pt x="4167" y="1013"/>
                  <a:pt x="4263" y="941"/>
                  <a:pt x="4263" y="834"/>
                </a:cubicBezTo>
                <a:lnTo>
                  <a:pt x="4263" y="358"/>
                </a:lnTo>
                <a:lnTo>
                  <a:pt x="4810" y="358"/>
                </a:lnTo>
                <a:lnTo>
                  <a:pt x="4810" y="1132"/>
                </a:lnTo>
                <a:cubicBezTo>
                  <a:pt x="4810" y="1227"/>
                  <a:pt x="4882" y="1310"/>
                  <a:pt x="4989" y="1310"/>
                </a:cubicBezTo>
                <a:cubicBezTo>
                  <a:pt x="5096" y="1310"/>
                  <a:pt x="5168" y="1239"/>
                  <a:pt x="5168" y="1132"/>
                </a:cubicBezTo>
                <a:lnTo>
                  <a:pt x="5168" y="358"/>
                </a:lnTo>
                <a:lnTo>
                  <a:pt x="5727" y="358"/>
                </a:lnTo>
                <a:lnTo>
                  <a:pt x="5727" y="834"/>
                </a:lnTo>
                <a:cubicBezTo>
                  <a:pt x="5727" y="929"/>
                  <a:pt x="5811" y="1013"/>
                  <a:pt x="5906" y="1013"/>
                </a:cubicBezTo>
                <a:cubicBezTo>
                  <a:pt x="6001" y="1013"/>
                  <a:pt x="6084" y="941"/>
                  <a:pt x="6084" y="834"/>
                </a:cubicBezTo>
                <a:lnTo>
                  <a:pt x="6084" y="358"/>
                </a:lnTo>
                <a:lnTo>
                  <a:pt x="6644" y="358"/>
                </a:lnTo>
                <a:lnTo>
                  <a:pt x="6644" y="1132"/>
                </a:lnTo>
                <a:cubicBezTo>
                  <a:pt x="6644" y="1227"/>
                  <a:pt x="6715" y="1310"/>
                  <a:pt x="6823" y="1310"/>
                </a:cubicBezTo>
                <a:cubicBezTo>
                  <a:pt x="6906" y="1310"/>
                  <a:pt x="7001" y="1239"/>
                  <a:pt x="7001" y="1132"/>
                </a:cubicBezTo>
                <a:lnTo>
                  <a:pt x="7001" y="358"/>
                </a:lnTo>
                <a:lnTo>
                  <a:pt x="7561" y="358"/>
                </a:lnTo>
                <a:lnTo>
                  <a:pt x="7561" y="834"/>
                </a:lnTo>
                <a:cubicBezTo>
                  <a:pt x="7561" y="929"/>
                  <a:pt x="7632" y="1013"/>
                  <a:pt x="7739" y="1013"/>
                </a:cubicBezTo>
                <a:cubicBezTo>
                  <a:pt x="7835" y="1013"/>
                  <a:pt x="7918" y="941"/>
                  <a:pt x="7918" y="834"/>
                </a:cubicBezTo>
                <a:lnTo>
                  <a:pt x="7918" y="358"/>
                </a:lnTo>
                <a:lnTo>
                  <a:pt x="8466" y="358"/>
                </a:lnTo>
                <a:lnTo>
                  <a:pt x="8466" y="1132"/>
                </a:lnTo>
                <a:cubicBezTo>
                  <a:pt x="8466" y="1227"/>
                  <a:pt x="8549" y="1310"/>
                  <a:pt x="8644" y="1310"/>
                </a:cubicBezTo>
                <a:cubicBezTo>
                  <a:pt x="8739" y="1310"/>
                  <a:pt x="8823" y="1239"/>
                  <a:pt x="8823" y="1132"/>
                </a:cubicBezTo>
                <a:lnTo>
                  <a:pt x="8823" y="358"/>
                </a:lnTo>
                <a:lnTo>
                  <a:pt x="9394" y="358"/>
                </a:lnTo>
                <a:lnTo>
                  <a:pt x="9394" y="834"/>
                </a:lnTo>
                <a:cubicBezTo>
                  <a:pt x="9394" y="929"/>
                  <a:pt x="9466" y="1013"/>
                  <a:pt x="9573" y="1013"/>
                </a:cubicBezTo>
                <a:cubicBezTo>
                  <a:pt x="9656" y="1013"/>
                  <a:pt x="9752" y="941"/>
                  <a:pt x="9752" y="834"/>
                </a:cubicBezTo>
                <a:lnTo>
                  <a:pt x="9752" y="358"/>
                </a:lnTo>
                <a:lnTo>
                  <a:pt x="10299" y="358"/>
                </a:lnTo>
                <a:lnTo>
                  <a:pt x="10299" y="1132"/>
                </a:lnTo>
                <a:cubicBezTo>
                  <a:pt x="10299" y="1227"/>
                  <a:pt x="10371" y="1310"/>
                  <a:pt x="10478" y="1310"/>
                </a:cubicBezTo>
                <a:cubicBezTo>
                  <a:pt x="10573" y="1310"/>
                  <a:pt x="10656" y="1239"/>
                  <a:pt x="10656" y="1132"/>
                </a:cubicBezTo>
                <a:lnTo>
                  <a:pt x="10656" y="358"/>
                </a:lnTo>
                <a:lnTo>
                  <a:pt x="11478" y="358"/>
                </a:lnTo>
                <a:lnTo>
                  <a:pt x="11478" y="834"/>
                </a:lnTo>
                <a:cubicBezTo>
                  <a:pt x="11418" y="941"/>
                  <a:pt x="11490" y="1013"/>
                  <a:pt x="11597" y="1013"/>
                </a:cubicBezTo>
                <a:cubicBezTo>
                  <a:pt x="11692" y="1013"/>
                  <a:pt x="11776" y="941"/>
                  <a:pt x="11776" y="834"/>
                </a:cubicBezTo>
                <a:lnTo>
                  <a:pt x="11776" y="179"/>
                </a:lnTo>
                <a:cubicBezTo>
                  <a:pt x="11776" y="96"/>
                  <a:pt x="11704" y="1"/>
                  <a:pt x="1159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531" name="Google Shape;531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10"/>
          <p:cNvSpPr/>
          <p:nvPr/>
        </p:nvSpPr>
        <p:spPr>
          <a:xfrm>
            <a:off x="1471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10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539" name="Google Shape;539;p10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548" name="Google Shape;54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549" name="Google Shape;54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10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0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0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0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0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0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0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0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1085" y="543601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>
            <a:hlinkClick action="ppaction://hlinksldjump" r:id="rId10"/>
          </p:cNvPr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>
            <a:hlinkClick action="ppaction://hlinksldjump" r:id="rId11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4386805" y="2997843"/>
            <a:ext cx="129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IdeaBoard</a:t>
            </a:r>
            <a:endParaRPr/>
          </a:p>
        </p:txBody>
      </p:sp>
      <p:sp>
        <p:nvSpPr>
          <p:cNvPr id="586" name="Google Shape;586;p10"/>
          <p:cNvSpPr/>
          <p:nvPr/>
        </p:nvSpPr>
        <p:spPr>
          <a:xfrm>
            <a:off x="4178461" y="2997843"/>
            <a:ext cx="208344" cy="208344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587" name="Google Shape;587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"/>
          <p:cNvSpPr txBox="1"/>
          <p:nvPr>
            <p:ph idx="12" type="sldNum"/>
          </p:nvPr>
        </p:nvSpPr>
        <p:spPr>
          <a:xfrm>
            <a:off x="90208" y="6230160"/>
            <a:ext cx="539584" cy="53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3" name="Google Shape;593;p11"/>
          <p:cNvSpPr/>
          <p:nvPr/>
        </p:nvSpPr>
        <p:spPr>
          <a:xfrm>
            <a:off x="0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1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595" name="Google Shape;595;p11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604" name="Google Shape;60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605" name="Google Shape;60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11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1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1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1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1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1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1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1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1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1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1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1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1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1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1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1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1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1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1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1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1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9FA4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gradFill>
            <a:gsLst>
              <a:gs pos="0">
                <a:srgbClr val="4E617E"/>
              </a:gs>
              <a:gs pos="50000">
                <a:srgbClr val="234870"/>
              </a:gs>
              <a:gs pos="100000">
                <a:srgbClr val="1B3F6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1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gradFill>
            <a:gsLst>
              <a:gs pos="0">
                <a:srgbClr val="4E617E"/>
              </a:gs>
              <a:gs pos="50000">
                <a:srgbClr val="234870"/>
              </a:gs>
              <a:gs pos="100000">
                <a:srgbClr val="1B3F6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1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gradFill>
            <a:gsLst>
              <a:gs pos="0">
                <a:srgbClr val="4E617E"/>
              </a:gs>
              <a:gs pos="50000">
                <a:srgbClr val="234870"/>
              </a:gs>
              <a:gs pos="100000">
                <a:srgbClr val="1B3F6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1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gradFill>
            <a:gsLst>
              <a:gs pos="0">
                <a:srgbClr val="4E617E"/>
              </a:gs>
              <a:gs pos="50000">
                <a:srgbClr val="234870"/>
              </a:gs>
              <a:gs pos="100000">
                <a:srgbClr val="1B3F6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1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1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1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1"/>
          <p:cNvSpPr/>
          <p:nvPr/>
        </p:nvSpPr>
        <p:spPr>
          <a:xfrm>
            <a:off x="1085" y="543601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1"/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1"/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1"/>
          <p:cNvSpPr txBox="1"/>
          <p:nvPr/>
        </p:nvSpPr>
        <p:spPr>
          <a:xfrm>
            <a:off x="4386805" y="2997843"/>
            <a:ext cx="1296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IdeaBoard</a:t>
            </a:r>
            <a:endParaRPr/>
          </a:p>
        </p:txBody>
      </p:sp>
      <p:pic>
        <p:nvPicPr>
          <p:cNvPr descr="A picture containing game&#10;&#10;Description automatically generated" id="642" name="Google Shape;64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2"/>
          <p:cNvSpPr/>
          <p:nvPr/>
        </p:nvSpPr>
        <p:spPr>
          <a:xfrm>
            <a:off x="1085" y="535244"/>
            <a:ext cx="12192000" cy="565330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2"/>
          <p:cNvSpPr/>
          <p:nvPr/>
        </p:nvSpPr>
        <p:spPr>
          <a:xfrm>
            <a:off x="0" y="6198231"/>
            <a:ext cx="12192000" cy="6278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12"/>
          <p:cNvGrpSpPr/>
          <p:nvPr/>
        </p:nvGrpSpPr>
        <p:grpSpPr>
          <a:xfrm>
            <a:off x="-5245" y="0"/>
            <a:ext cx="12197245" cy="555585"/>
            <a:chOff x="-5245" y="0"/>
            <a:chExt cx="12197245" cy="555585"/>
          </a:xfrm>
        </p:grpSpPr>
        <p:sp>
          <p:nvSpPr>
            <p:cNvPr id="650" name="Google Shape;650;p12"/>
            <p:cNvSpPr/>
            <p:nvPr/>
          </p:nvSpPr>
          <p:spPr>
            <a:xfrm>
              <a:off x="-5245" y="0"/>
              <a:ext cx="12192000" cy="55558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0" y="312515"/>
              <a:ext cx="11771453" cy="243070"/>
            </a:xfrm>
            <a:prstGeom prst="rect">
              <a:avLst/>
            </a:prstGeom>
            <a:gradFill>
              <a:gsLst>
                <a:gs pos="0">
                  <a:srgbClr val="9CA4B3"/>
                </a:gs>
                <a:gs pos="50000">
                  <a:srgbClr val="8F98A7"/>
                </a:gs>
                <a:gs pos="100000">
                  <a:srgbClr val="7B879B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IdeaBoard</a:t>
              </a:r>
              <a:endParaRPr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11771453" y="312514"/>
              <a:ext cx="420547" cy="243071"/>
            </a:xfrm>
            <a:prstGeom prst="rect">
              <a:avLst/>
            </a:prstGeom>
            <a:gradFill>
              <a:gsLst>
                <a:gs pos="0">
                  <a:srgbClr val="4E617E"/>
                </a:gs>
                <a:gs pos="50000">
                  <a:srgbClr val="234870"/>
                </a:gs>
                <a:gs pos="100000">
                  <a:srgbClr val="1B3F6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90208" y="81023"/>
              <a:ext cx="141286" cy="138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274602" y="81123"/>
              <a:ext cx="141286" cy="1388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476165" y="78425"/>
              <a:ext cx="141286" cy="1388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4000982" y="81023"/>
              <a:ext cx="4421529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app.ideaboard.xyz</a:t>
              </a:r>
              <a:endPara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19102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</a:t>
              </a:r>
              <a:endParaRPr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1062181" y="81023"/>
              <a:ext cx="339677" cy="1800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1C35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</a:t>
              </a:r>
              <a:endParaRPr/>
            </a:p>
          </p:txBody>
        </p:sp>
        <p:pic>
          <p:nvPicPr>
            <p:cNvPr descr="Lock" id="659" name="Google Shape;65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90751" y="8214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fresh" id="660" name="Google Shape;66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475758">
              <a:off x="8151324" y="8919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1" name="Google Shape;661;p12"/>
          <p:cNvSpPr/>
          <p:nvPr/>
        </p:nvSpPr>
        <p:spPr>
          <a:xfrm>
            <a:off x="1443290" y="6669862"/>
            <a:ext cx="13719" cy="14228"/>
          </a:xfrm>
          <a:custGeom>
            <a:rect b="b" l="l" r="r" t="t"/>
            <a:pathLst>
              <a:path extrusionOk="0" h="335" w="323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22" y="263"/>
                  <a:pt x="322" y="167"/>
                </a:cubicBezTo>
                <a:cubicBezTo>
                  <a:pt x="322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2">
            <a:hlinkClick action="ppaction://hlinksldjump" r:id="rId5"/>
          </p:cNvPr>
          <p:cNvSpPr/>
          <p:nvPr/>
        </p:nvSpPr>
        <p:spPr>
          <a:xfrm>
            <a:off x="1168190" y="6304762"/>
            <a:ext cx="424819" cy="379329"/>
          </a:xfrm>
          <a:custGeom>
            <a:rect b="b" l="l" r="r" t="t"/>
            <a:pathLst>
              <a:path extrusionOk="0" h="8931" w="10002">
                <a:moveTo>
                  <a:pt x="6978" y="334"/>
                </a:moveTo>
                <a:cubicBezTo>
                  <a:pt x="7049" y="334"/>
                  <a:pt x="7109" y="358"/>
                  <a:pt x="7168" y="405"/>
                </a:cubicBezTo>
                <a:cubicBezTo>
                  <a:pt x="7228" y="453"/>
                  <a:pt x="8085" y="1310"/>
                  <a:pt x="8764" y="2001"/>
                </a:cubicBezTo>
                <a:cubicBezTo>
                  <a:pt x="9216" y="2441"/>
                  <a:pt x="9597" y="2810"/>
                  <a:pt x="9621" y="2846"/>
                </a:cubicBezTo>
                <a:cubicBezTo>
                  <a:pt x="9657" y="2894"/>
                  <a:pt x="9692" y="2965"/>
                  <a:pt x="9692" y="3036"/>
                </a:cubicBezTo>
                <a:cubicBezTo>
                  <a:pt x="9692" y="3108"/>
                  <a:pt x="9657" y="3167"/>
                  <a:pt x="9621" y="3227"/>
                </a:cubicBezTo>
                <a:lnTo>
                  <a:pt x="6549" y="6299"/>
                </a:lnTo>
                <a:lnTo>
                  <a:pt x="3727" y="3489"/>
                </a:lnTo>
                <a:lnTo>
                  <a:pt x="6787" y="405"/>
                </a:lnTo>
                <a:cubicBezTo>
                  <a:pt x="6835" y="358"/>
                  <a:pt x="6906" y="334"/>
                  <a:pt x="6978" y="334"/>
                </a:cubicBezTo>
                <a:close/>
                <a:moveTo>
                  <a:pt x="6978" y="0"/>
                </a:moveTo>
                <a:cubicBezTo>
                  <a:pt x="6906" y="0"/>
                  <a:pt x="6835" y="12"/>
                  <a:pt x="6752" y="48"/>
                </a:cubicBezTo>
                <a:cubicBezTo>
                  <a:pt x="6680" y="72"/>
                  <a:pt x="6621" y="119"/>
                  <a:pt x="6561" y="179"/>
                </a:cubicBezTo>
                <a:lnTo>
                  <a:pt x="3382" y="3358"/>
                </a:lnTo>
                <a:lnTo>
                  <a:pt x="179" y="6561"/>
                </a:lnTo>
                <a:cubicBezTo>
                  <a:pt x="120" y="6620"/>
                  <a:pt x="72" y="6680"/>
                  <a:pt x="48" y="6751"/>
                </a:cubicBezTo>
                <a:cubicBezTo>
                  <a:pt x="13" y="6835"/>
                  <a:pt x="1" y="6906"/>
                  <a:pt x="1" y="6977"/>
                </a:cubicBezTo>
                <a:cubicBezTo>
                  <a:pt x="1" y="7049"/>
                  <a:pt x="13" y="7132"/>
                  <a:pt x="48" y="7204"/>
                </a:cubicBezTo>
                <a:cubicBezTo>
                  <a:pt x="72" y="7275"/>
                  <a:pt x="120" y="7335"/>
                  <a:pt x="179" y="7394"/>
                </a:cubicBezTo>
                <a:lnTo>
                  <a:pt x="1477" y="8692"/>
                </a:lnTo>
                <a:cubicBezTo>
                  <a:pt x="1549" y="8763"/>
                  <a:pt x="1644" y="8823"/>
                  <a:pt x="1739" y="8871"/>
                </a:cubicBezTo>
                <a:cubicBezTo>
                  <a:pt x="1846" y="8918"/>
                  <a:pt x="1953" y="8930"/>
                  <a:pt x="2049" y="8930"/>
                </a:cubicBezTo>
                <a:lnTo>
                  <a:pt x="6013" y="8930"/>
                </a:lnTo>
                <a:cubicBezTo>
                  <a:pt x="6109" y="8930"/>
                  <a:pt x="6180" y="8859"/>
                  <a:pt x="6180" y="8763"/>
                </a:cubicBezTo>
                <a:cubicBezTo>
                  <a:pt x="6180" y="8680"/>
                  <a:pt x="6073" y="8597"/>
                  <a:pt x="6001" y="8597"/>
                </a:cubicBezTo>
                <a:lnTo>
                  <a:pt x="2025" y="8597"/>
                </a:lnTo>
                <a:cubicBezTo>
                  <a:pt x="1894" y="8597"/>
                  <a:pt x="1775" y="8561"/>
                  <a:pt x="1679" y="8454"/>
                </a:cubicBezTo>
                <a:lnTo>
                  <a:pt x="394" y="7156"/>
                </a:lnTo>
                <a:cubicBezTo>
                  <a:pt x="346" y="7108"/>
                  <a:pt x="310" y="7037"/>
                  <a:pt x="310" y="6966"/>
                </a:cubicBezTo>
                <a:cubicBezTo>
                  <a:pt x="310" y="6894"/>
                  <a:pt x="346" y="6835"/>
                  <a:pt x="394" y="6775"/>
                </a:cubicBezTo>
                <a:lnTo>
                  <a:pt x="3477" y="3679"/>
                </a:lnTo>
                <a:lnTo>
                  <a:pt x="6299" y="6489"/>
                </a:lnTo>
                <a:lnTo>
                  <a:pt x="4787" y="7989"/>
                </a:lnTo>
                <a:cubicBezTo>
                  <a:pt x="4763" y="8025"/>
                  <a:pt x="4751" y="8061"/>
                  <a:pt x="4751" y="8109"/>
                </a:cubicBezTo>
                <a:cubicBezTo>
                  <a:pt x="4751" y="8156"/>
                  <a:pt x="4763" y="8204"/>
                  <a:pt x="4787" y="8228"/>
                </a:cubicBezTo>
                <a:cubicBezTo>
                  <a:pt x="4823" y="8263"/>
                  <a:pt x="4870" y="8275"/>
                  <a:pt x="4906" y="8275"/>
                </a:cubicBezTo>
                <a:cubicBezTo>
                  <a:pt x="4954" y="8275"/>
                  <a:pt x="5001" y="8263"/>
                  <a:pt x="5025" y="8228"/>
                </a:cubicBezTo>
                <a:lnTo>
                  <a:pt x="9823" y="3441"/>
                </a:lnTo>
                <a:cubicBezTo>
                  <a:pt x="9883" y="3382"/>
                  <a:pt x="9931" y="3322"/>
                  <a:pt x="9954" y="3239"/>
                </a:cubicBezTo>
                <a:cubicBezTo>
                  <a:pt x="9990" y="3167"/>
                  <a:pt x="10002" y="3096"/>
                  <a:pt x="10002" y="3025"/>
                </a:cubicBezTo>
                <a:cubicBezTo>
                  <a:pt x="10002" y="2941"/>
                  <a:pt x="9990" y="2870"/>
                  <a:pt x="9954" y="2798"/>
                </a:cubicBezTo>
                <a:cubicBezTo>
                  <a:pt x="9931" y="2727"/>
                  <a:pt x="9883" y="2667"/>
                  <a:pt x="9823" y="2608"/>
                </a:cubicBezTo>
                <a:lnTo>
                  <a:pt x="8156" y="941"/>
                </a:lnTo>
                <a:lnTo>
                  <a:pt x="7394" y="179"/>
                </a:lnTo>
                <a:cubicBezTo>
                  <a:pt x="7335" y="119"/>
                  <a:pt x="7275" y="72"/>
                  <a:pt x="7204" y="48"/>
                </a:cubicBezTo>
                <a:cubicBezTo>
                  <a:pt x="7133" y="12"/>
                  <a:pt x="7049" y="0"/>
                  <a:pt x="6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98421" y="6669862"/>
            <a:ext cx="40987" cy="14228"/>
          </a:xfrm>
          <a:custGeom>
            <a:rect b="b" l="l" r="r" t="t"/>
            <a:pathLst>
              <a:path extrusionOk="0" h="335" w="965">
                <a:moveTo>
                  <a:pt x="155" y="1"/>
                </a:moveTo>
                <a:cubicBezTo>
                  <a:pt x="72" y="1"/>
                  <a:pt x="0" y="84"/>
                  <a:pt x="0" y="167"/>
                </a:cubicBezTo>
                <a:cubicBezTo>
                  <a:pt x="0" y="263"/>
                  <a:pt x="72" y="334"/>
                  <a:pt x="155" y="334"/>
                </a:cubicBezTo>
                <a:lnTo>
                  <a:pt x="798" y="334"/>
                </a:lnTo>
                <a:cubicBezTo>
                  <a:pt x="893" y="334"/>
                  <a:pt x="965" y="263"/>
                  <a:pt x="965" y="167"/>
                </a:cubicBezTo>
                <a:cubicBezTo>
                  <a:pt x="965" y="84"/>
                  <a:pt x="893" y="1"/>
                  <a:pt x="79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1621296" y="6669862"/>
            <a:ext cx="14228" cy="14228"/>
          </a:xfrm>
          <a:custGeom>
            <a:rect b="b" l="l" r="r" t="t"/>
            <a:pathLst>
              <a:path extrusionOk="0" h="335" w="335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67" y="334"/>
                </a:cubicBezTo>
                <a:cubicBezTo>
                  <a:pt x="251" y="334"/>
                  <a:pt x="334" y="263"/>
                  <a:pt x="334" y="167"/>
                </a:cubicBezTo>
                <a:cubicBezTo>
                  <a:pt x="334" y="84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1551512" y="6669862"/>
            <a:ext cx="46084" cy="14228"/>
          </a:xfrm>
          <a:custGeom>
            <a:rect b="b" l="l" r="r" t="t"/>
            <a:pathLst>
              <a:path extrusionOk="0" h="335" w="1085">
                <a:moveTo>
                  <a:pt x="155" y="1"/>
                </a:moveTo>
                <a:cubicBezTo>
                  <a:pt x="72" y="1"/>
                  <a:pt x="1" y="84"/>
                  <a:pt x="1" y="167"/>
                </a:cubicBezTo>
                <a:cubicBezTo>
                  <a:pt x="1" y="263"/>
                  <a:pt x="72" y="334"/>
                  <a:pt x="155" y="334"/>
                </a:cubicBezTo>
                <a:lnTo>
                  <a:pt x="917" y="334"/>
                </a:lnTo>
                <a:cubicBezTo>
                  <a:pt x="1013" y="334"/>
                  <a:pt x="1084" y="263"/>
                  <a:pt x="1084" y="167"/>
                </a:cubicBezTo>
                <a:cubicBezTo>
                  <a:pt x="1084" y="84"/>
                  <a:pt x="1001" y="1"/>
                  <a:pt x="91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2107568" y="6279337"/>
            <a:ext cx="13697" cy="48513"/>
          </a:xfrm>
          <a:custGeom>
            <a:rect b="b" l="l" r="r" t="t"/>
            <a:pathLst>
              <a:path extrusionOk="0" h="1144" w="323">
                <a:moveTo>
                  <a:pt x="155" y="0"/>
                </a:moveTo>
                <a:cubicBezTo>
                  <a:pt x="72" y="0"/>
                  <a:pt x="1" y="72"/>
                  <a:pt x="1" y="167"/>
                </a:cubicBezTo>
                <a:lnTo>
                  <a:pt x="1" y="977"/>
                </a:lnTo>
                <a:cubicBezTo>
                  <a:pt x="1" y="1072"/>
                  <a:pt x="72" y="1143"/>
                  <a:pt x="155" y="1143"/>
                </a:cubicBezTo>
                <a:cubicBezTo>
                  <a:pt x="251" y="1143"/>
                  <a:pt x="322" y="1072"/>
                  <a:pt x="322" y="977"/>
                </a:cubicBezTo>
                <a:lnTo>
                  <a:pt x="322" y="167"/>
                </a:lnTo>
                <a:cubicBezTo>
                  <a:pt x="310" y="60"/>
                  <a:pt x="251" y="0"/>
                  <a:pt x="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2159558" y="6292610"/>
            <a:ext cx="29345" cy="45841"/>
          </a:xfrm>
          <a:custGeom>
            <a:rect b="b" l="l" r="r" t="t"/>
            <a:pathLst>
              <a:path extrusionOk="0" h="1081" w="692">
                <a:moveTo>
                  <a:pt x="517" y="0"/>
                </a:moveTo>
                <a:cubicBezTo>
                  <a:pt x="454" y="0"/>
                  <a:pt x="385" y="31"/>
                  <a:pt x="358" y="104"/>
                </a:cubicBezTo>
                <a:lnTo>
                  <a:pt x="49" y="866"/>
                </a:lnTo>
                <a:cubicBezTo>
                  <a:pt x="1" y="961"/>
                  <a:pt x="84" y="1080"/>
                  <a:pt x="203" y="1080"/>
                </a:cubicBezTo>
                <a:cubicBezTo>
                  <a:pt x="263" y="1080"/>
                  <a:pt x="322" y="1057"/>
                  <a:pt x="346" y="985"/>
                </a:cubicBezTo>
                <a:lnTo>
                  <a:pt x="656" y="223"/>
                </a:lnTo>
                <a:cubicBezTo>
                  <a:pt x="691" y="152"/>
                  <a:pt x="644" y="45"/>
                  <a:pt x="572" y="9"/>
                </a:cubicBezTo>
                <a:cubicBezTo>
                  <a:pt x="556" y="3"/>
                  <a:pt x="537" y="0"/>
                  <a:pt x="5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2206036" y="6330946"/>
            <a:ext cx="38929" cy="37784"/>
          </a:xfrm>
          <a:custGeom>
            <a:rect b="b" l="l" r="r" t="t"/>
            <a:pathLst>
              <a:path extrusionOk="0" h="891" w="918">
                <a:moveTo>
                  <a:pt x="744" y="1"/>
                </a:moveTo>
                <a:cubicBezTo>
                  <a:pt x="703" y="1"/>
                  <a:pt x="661" y="16"/>
                  <a:pt x="631" y="45"/>
                </a:cubicBezTo>
                <a:lnTo>
                  <a:pt x="60" y="629"/>
                </a:lnTo>
                <a:cubicBezTo>
                  <a:pt x="0" y="688"/>
                  <a:pt x="0" y="784"/>
                  <a:pt x="60" y="843"/>
                </a:cubicBezTo>
                <a:cubicBezTo>
                  <a:pt x="84" y="879"/>
                  <a:pt x="131" y="891"/>
                  <a:pt x="179" y="891"/>
                </a:cubicBezTo>
                <a:cubicBezTo>
                  <a:pt x="286" y="891"/>
                  <a:pt x="274" y="831"/>
                  <a:pt x="858" y="272"/>
                </a:cubicBezTo>
                <a:cubicBezTo>
                  <a:pt x="917" y="212"/>
                  <a:pt x="917" y="105"/>
                  <a:pt x="858" y="45"/>
                </a:cubicBezTo>
                <a:cubicBezTo>
                  <a:pt x="828" y="16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2"/>
          <p:cNvSpPr/>
          <p:nvPr/>
        </p:nvSpPr>
        <p:spPr>
          <a:xfrm>
            <a:off x="2233813" y="6388068"/>
            <a:ext cx="49488" cy="26123"/>
          </a:xfrm>
          <a:custGeom>
            <a:rect b="b" l="l" r="r" t="t"/>
            <a:pathLst>
              <a:path extrusionOk="0" h="616" w="1167">
                <a:moveTo>
                  <a:pt x="973" y="1"/>
                </a:moveTo>
                <a:cubicBezTo>
                  <a:pt x="955" y="1"/>
                  <a:pt x="936" y="3"/>
                  <a:pt x="917" y="8"/>
                </a:cubicBezTo>
                <a:lnTo>
                  <a:pt x="155" y="318"/>
                </a:lnTo>
                <a:cubicBezTo>
                  <a:pt x="0" y="377"/>
                  <a:pt x="36" y="615"/>
                  <a:pt x="214" y="615"/>
                </a:cubicBezTo>
                <a:cubicBezTo>
                  <a:pt x="274" y="615"/>
                  <a:pt x="238" y="615"/>
                  <a:pt x="1036" y="294"/>
                </a:cubicBezTo>
                <a:cubicBezTo>
                  <a:pt x="1131" y="282"/>
                  <a:pt x="1167" y="175"/>
                  <a:pt x="1131" y="103"/>
                </a:cubicBezTo>
                <a:cubicBezTo>
                  <a:pt x="1103" y="37"/>
                  <a:pt x="1044" y="1"/>
                  <a:pt x="9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2246916" y="6455537"/>
            <a:ext cx="48513" cy="13697"/>
          </a:xfrm>
          <a:custGeom>
            <a:rect b="b" l="l" r="r" t="t"/>
            <a:pathLst>
              <a:path extrusionOk="0" h="323" w="1144">
                <a:moveTo>
                  <a:pt x="155" y="1"/>
                </a:moveTo>
                <a:cubicBezTo>
                  <a:pt x="72" y="1"/>
                  <a:pt x="1" y="72"/>
                  <a:pt x="1" y="155"/>
                </a:cubicBezTo>
                <a:cubicBezTo>
                  <a:pt x="1" y="251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4" y="251"/>
                  <a:pt x="1144" y="155"/>
                </a:cubicBezTo>
                <a:cubicBezTo>
                  <a:pt x="1144" y="72"/>
                  <a:pt x="1072" y="1"/>
                  <a:pt x="97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2234788" y="6509011"/>
            <a:ext cx="47537" cy="26928"/>
          </a:xfrm>
          <a:custGeom>
            <a:rect b="b" l="l" r="r" t="t"/>
            <a:pathLst>
              <a:path extrusionOk="0" h="635" w="1121">
                <a:moveTo>
                  <a:pt x="179" y="0"/>
                </a:moveTo>
                <a:cubicBezTo>
                  <a:pt x="118" y="0"/>
                  <a:pt x="54" y="38"/>
                  <a:pt x="37" y="109"/>
                </a:cubicBezTo>
                <a:cubicBezTo>
                  <a:pt x="1" y="180"/>
                  <a:pt x="37" y="288"/>
                  <a:pt x="120" y="311"/>
                </a:cubicBezTo>
                <a:lnTo>
                  <a:pt x="882" y="621"/>
                </a:lnTo>
                <a:cubicBezTo>
                  <a:pt x="901" y="630"/>
                  <a:pt x="922" y="635"/>
                  <a:pt x="943" y="635"/>
                </a:cubicBezTo>
                <a:cubicBezTo>
                  <a:pt x="1004" y="635"/>
                  <a:pt x="1067" y="599"/>
                  <a:pt x="1084" y="538"/>
                </a:cubicBezTo>
                <a:cubicBezTo>
                  <a:pt x="1120" y="442"/>
                  <a:pt x="1084" y="359"/>
                  <a:pt x="1001" y="323"/>
                </a:cubicBezTo>
                <a:lnTo>
                  <a:pt x="239" y="14"/>
                </a:lnTo>
                <a:cubicBezTo>
                  <a:pt x="221" y="5"/>
                  <a:pt x="200" y="0"/>
                  <a:pt x="17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2204509" y="6554641"/>
            <a:ext cx="40923" cy="37784"/>
          </a:xfrm>
          <a:custGeom>
            <a:rect b="b" l="l" r="r" t="t"/>
            <a:pathLst>
              <a:path extrusionOk="0" h="891" w="965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cubicBezTo>
                  <a:pt x="644" y="819"/>
                  <a:pt x="620" y="890"/>
                  <a:pt x="751" y="890"/>
                </a:cubicBezTo>
                <a:cubicBezTo>
                  <a:pt x="894" y="890"/>
                  <a:pt x="965" y="712"/>
                  <a:pt x="858" y="616"/>
                </a:cubicBezTo>
                <a:lnTo>
                  <a:pt x="286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2158584" y="6584283"/>
            <a:ext cx="28285" cy="45757"/>
          </a:xfrm>
          <a:custGeom>
            <a:rect b="b" l="l" r="r" t="t"/>
            <a:pathLst>
              <a:path extrusionOk="0" h="1079" w="667">
                <a:moveTo>
                  <a:pt x="179" y="1"/>
                </a:moveTo>
                <a:cubicBezTo>
                  <a:pt x="159" y="1"/>
                  <a:pt x="139" y="4"/>
                  <a:pt x="119" y="13"/>
                </a:cubicBezTo>
                <a:cubicBezTo>
                  <a:pt x="48" y="37"/>
                  <a:pt x="0" y="132"/>
                  <a:pt x="24" y="215"/>
                </a:cubicBezTo>
                <a:lnTo>
                  <a:pt x="345" y="977"/>
                </a:lnTo>
                <a:cubicBezTo>
                  <a:pt x="365" y="1036"/>
                  <a:pt x="425" y="1079"/>
                  <a:pt x="499" y="1079"/>
                </a:cubicBezTo>
                <a:cubicBezTo>
                  <a:pt x="514" y="1079"/>
                  <a:pt x="531" y="1077"/>
                  <a:pt x="548" y="1072"/>
                </a:cubicBezTo>
                <a:cubicBezTo>
                  <a:pt x="643" y="1037"/>
                  <a:pt x="667" y="929"/>
                  <a:pt x="643" y="858"/>
                </a:cubicBezTo>
                <a:lnTo>
                  <a:pt x="322" y="96"/>
                </a:lnTo>
                <a:cubicBezTo>
                  <a:pt x="303" y="41"/>
                  <a:pt x="243" y="1"/>
                  <a:pt x="17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2037385" y="6584198"/>
            <a:ext cx="28836" cy="46096"/>
          </a:xfrm>
          <a:custGeom>
            <a:rect b="b" l="l" r="r" t="t"/>
            <a:pathLst>
              <a:path extrusionOk="0" h="1087" w="680">
                <a:moveTo>
                  <a:pt x="499" y="1"/>
                </a:moveTo>
                <a:cubicBezTo>
                  <a:pt x="438" y="1"/>
                  <a:pt x="375" y="36"/>
                  <a:pt x="358" y="98"/>
                </a:cubicBezTo>
                <a:lnTo>
                  <a:pt x="36" y="860"/>
                </a:lnTo>
                <a:cubicBezTo>
                  <a:pt x="1" y="967"/>
                  <a:pt x="72" y="1086"/>
                  <a:pt x="191" y="1086"/>
                </a:cubicBezTo>
                <a:cubicBezTo>
                  <a:pt x="251" y="1086"/>
                  <a:pt x="310" y="1051"/>
                  <a:pt x="334" y="979"/>
                </a:cubicBezTo>
                <a:lnTo>
                  <a:pt x="655" y="217"/>
                </a:lnTo>
                <a:cubicBezTo>
                  <a:pt x="679" y="134"/>
                  <a:pt x="632" y="39"/>
                  <a:pt x="560" y="15"/>
                </a:cubicBezTo>
                <a:cubicBezTo>
                  <a:pt x="542" y="5"/>
                  <a:pt x="520" y="1"/>
                  <a:pt x="4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1981365" y="6553114"/>
            <a:ext cx="39396" cy="38167"/>
          </a:xfrm>
          <a:custGeom>
            <a:rect b="b" l="l" r="r" t="t"/>
            <a:pathLst>
              <a:path extrusionOk="0" h="900" w="929">
                <a:moveTo>
                  <a:pt x="744" y="1"/>
                </a:moveTo>
                <a:cubicBezTo>
                  <a:pt x="702" y="1"/>
                  <a:pt x="661" y="15"/>
                  <a:pt x="631" y="45"/>
                </a:cubicBezTo>
                <a:lnTo>
                  <a:pt x="60" y="629"/>
                </a:lnTo>
                <a:cubicBezTo>
                  <a:pt x="0" y="688"/>
                  <a:pt x="0" y="795"/>
                  <a:pt x="60" y="855"/>
                </a:cubicBezTo>
                <a:cubicBezTo>
                  <a:pt x="89" y="885"/>
                  <a:pt x="128" y="899"/>
                  <a:pt x="167" y="899"/>
                </a:cubicBezTo>
                <a:cubicBezTo>
                  <a:pt x="205" y="899"/>
                  <a:pt x="244" y="885"/>
                  <a:pt x="274" y="855"/>
                </a:cubicBezTo>
                <a:lnTo>
                  <a:pt x="857" y="271"/>
                </a:lnTo>
                <a:cubicBezTo>
                  <a:pt x="929" y="212"/>
                  <a:pt x="929" y="105"/>
                  <a:pt x="857" y="45"/>
                </a:cubicBezTo>
                <a:cubicBezTo>
                  <a:pt x="827" y="15"/>
                  <a:pt x="786" y="1"/>
                  <a:pt x="744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943497" y="6507273"/>
            <a:ext cx="46987" cy="26844"/>
          </a:xfrm>
          <a:custGeom>
            <a:rect b="b" l="l" r="r" t="t"/>
            <a:pathLst>
              <a:path extrusionOk="0" h="633" w="1108">
                <a:moveTo>
                  <a:pt x="918" y="1"/>
                </a:moveTo>
                <a:cubicBezTo>
                  <a:pt x="903" y="1"/>
                  <a:pt x="886" y="3"/>
                  <a:pt x="869" y="7"/>
                </a:cubicBezTo>
                <a:lnTo>
                  <a:pt x="119" y="329"/>
                </a:lnTo>
                <a:cubicBezTo>
                  <a:pt x="36" y="352"/>
                  <a:pt x="0" y="448"/>
                  <a:pt x="24" y="531"/>
                </a:cubicBezTo>
                <a:cubicBezTo>
                  <a:pt x="53" y="590"/>
                  <a:pt x="115" y="632"/>
                  <a:pt x="182" y="632"/>
                </a:cubicBezTo>
                <a:cubicBezTo>
                  <a:pt x="197" y="632"/>
                  <a:pt x="211" y="630"/>
                  <a:pt x="226" y="626"/>
                </a:cubicBezTo>
                <a:lnTo>
                  <a:pt x="988" y="305"/>
                </a:lnTo>
                <a:cubicBezTo>
                  <a:pt x="1060" y="281"/>
                  <a:pt x="1107" y="174"/>
                  <a:pt x="1084" y="102"/>
                </a:cubicBezTo>
                <a:cubicBezTo>
                  <a:pt x="1054" y="44"/>
                  <a:pt x="992" y="1"/>
                  <a:pt x="91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1931368" y="6453544"/>
            <a:ext cx="48513" cy="13655"/>
          </a:xfrm>
          <a:custGeom>
            <a:rect b="b" l="l" r="r" t="t"/>
            <a:pathLst>
              <a:path extrusionOk="0" h="322" w="1144">
                <a:moveTo>
                  <a:pt x="155" y="0"/>
                </a:moveTo>
                <a:cubicBezTo>
                  <a:pt x="72" y="0"/>
                  <a:pt x="0" y="72"/>
                  <a:pt x="0" y="167"/>
                </a:cubicBezTo>
                <a:cubicBezTo>
                  <a:pt x="0" y="250"/>
                  <a:pt x="72" y="322"/>
                  <a:pt x="155" y="322"/>
                </a:cubicBezTo>
                <a:lnTo>
                  <a:pt x="977" y="322"/>
                </a:lnTo>
                <a:cubicBezTo>
                  <a:pt x="1072" y="322"/>
                  <a:pt x="1143" y="250"/>
                  <a:pt x="1143" y="167"/>
                </a:cubicBezTo>
                <a:cubicBezTo>
                  <a:pt x="1131" y="72"/>
                  <a:pt x="1048" y="0"/>
                  <a:pt x="9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2"/>
          <p:cNvSpPr/>
          <p:nvPr/>
        </p:nvSpPr>
        <p:spPr>
          <a:xfrm>
            <a:off x="1943963" y="6386796"/>
            <a:ext cx="47537" cy="26759"/>
          </a:xfrm>
          <a:custGeom>
            <a:rect b="b" l="l" r="r" t="t"/>
            <a:pathLst>
              <a:path extrusionOk="0" h="631" w="1121">
                <a:moveTo>
                  <a:pt x="173" y="1"/>
                </a:moveTo>
                <a:cubicBezTo>
                  <a:pt x="110" y="1"/>
                  <a:pt x="51" y="36"/>
                  <a:pt x="25" y="98"/>
                </a:cubicBezTo>
                <a:cubicBezTo>
                  <a:pt x="1" y="193"/>
                  <a:pt x="25" y="276"/>
                  <a:pt x="120" y="312"/>
                </a:cubicBezTo>
                <a:lnTo>
                  <a:pt x="882" y="622"/>
                </a:lnTo>
                <a:cubicBezTo>
                  <a:pt x="899" y="627"/>
                  <a:pt x="918" y="630"/>
                  <a:pt x="937" y="630"/>
                </a:cubicBezTo>
                <a:cubicBezTo>
                  <a:pt x="999" y="630"/>
                  <a:pt x="1066" y="599"/>
                  <a:pt x="1084" y="526"/>
                </a:cubicBezTo>
                <a:cubicBezTo>
                  <a:pt x="1120" y="443"/>
                  <a:pt x="1084" y="348"/>
                  <a:pt x="1001" y="324"/>
                </a:cubicBezTo>
                <a:lnTo>
                  <a:pt x="239" y="14"/>
                </a:lnTo>
                <a:cubicBezTo>
                  <a:pt x="217" y="5"/>
                  <a:pt x="195" y="1"/>
                  <a:pt x="17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2"/>
          <p:cNvSpPr/>
          <p:nvPr/>
        </p:nvSpPr>
        <p:spPr>
          <a:xfrm>
            <a:off x="1982341" y="6329972"/>
            <a:ext cx="40965" cy="37784"/>
          </a:xfrm>
          <a:custGeom>
            <a:rect b="b" l="l" r="r" t="t"/>
            <a:pathLst>
              <a:path extrusionOk="0" h="891" w="966">
                <a:moveTo>
                  <a:pt x="173" y="0"/>
                </a:moveTo>
                <a:cubicBezTo>
                  <a:pt x="132" y="0"/>
                  <a:pt x="90" y="15"/>
                  <a:pt x="60" y="45"/>
                </a:cubicBezTo>
                <a:cubicBezTo>
                  <a:pt x="1" y="104"/>
                  <a:pt x="1" y="199"/>
                  <a:pt x="60" y="259"/>
                </a:cubicBezTo>
                <a:cubicBezTo>
                  <a:pt x="644" y="819"/>
                  <a:pt x="632" y="890"/>
                  <a:pt x="751" y="890"/>
                </a:cubicBezTo>
                <a:cubicBezTo>
                  <a:pt x="894" y="890"/>
                  <a:pt x="965" y="723"/>
                  <a:pt x="870" y="616"/>
                </a:cubicBezTo>
                <a:lnTo>
                  <a:pt x="287" y="45"/>
                </a:lnTo>
                <a:cubicBezTo>
                  <a:pt x="257" y="15"/>
                  <a:pt x="215" y="0"/>
                  <a:pt x="1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2"/>
          <p:cNvSpPr/>
          <p:nvPr/>
        </p:nvSpPr>
        <p:spPr>
          <a:xfrm>
            <a:off x="2039421" y="6292144"/>
            <a:ext cx="28795" cy="45587"/>
          </a:xfrm>
          <a:custGeom>
            <a:rect b="b" l="l" r="r" t="t"/>
            <a:pathLst>
              <a:path extrusionOk="0" h="1075" w="679">
                <a:moveTo>
                  <a:pt x="170" y="1"/>
                </a:moveTo>
                <a:cubicBezTo>
                  <a:pt x="153" y="1"/>
                  <a:pt x="136" y="3"/>
                  <a:pt x="119" y="8"/>
                </a:cubicBezTo>
                <a:cubicBezTo>
                  <a:pt x="36" y="44"/>
                  <a:pt x="0" y="127"/>
                  <a:pt x="24" y="210"/>
                </a:cubicBezTo>
                <a:lnTo>
                  <a:pt x="334" y="972"/>
                </a:lnTo>
                <a:cubicBezTo>
                  <a:pt x="362" y="1039"/>
                  <a:pt x="421" y="1075"/>
                  <a:pt x="491" y="1075"/>
                </a:cubicBezTo>
                <a:cubicBezTo>
                  <a:pt x="510" y="1075"/>
                  <a:pt x="528" y="1073"/>
                  <a:pt x="548" y="1068"/>
                </a:cubicBezTo>
                <a:cubicBezTo>
                  <a:pt x="631" y="1020"/>
                  <a:pt x="679" y="937"/>
                  <a:pt x="631" y="841"/>
                </a:cubicBezTo>
                <a:lnTo>
                  <a:pt x="322" y="103"/>
                </a:lnTo>
                <a:cubicBezTo>
                  <a:pt x="293" y="37"/>
                  <a:pt x="235" y="1"/>
                  <a:pt x="1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2">
            <a:hlinkClick action="ppaction://hlinksldjump" r:id="rId6"/>
          </p:cNvPr>
          <p:cNvSpPr/>
          <p:nvPr/>
        </p:nvSpPr>
        <p:spPr>
          <a:xfrm>
            <a:off x="2039929" y="6509011"/>
            <a:ext cx="148975" cy="153597"/>
          </a:xfrm>
          <a:custGeom>
            <a:rect b="b" l="l" r="r" t="t"/>
            <a:pathLst>
              <a:path extrusionOk="0" h="3622" w="3513">
                <a:moveTo>
                  <a:pt x="3224" y="0"/>
                </a:moveTo>
                <a:cubicBezTo>
                  <a:pt x="3217" y="0"/>
                  <a:pt x="3210" y="1"/>
                  <a:pt x="3203" y="2"/>
                </a:cubicBezTo>
                <a:cubicBezTo>
                  <a:pt x="3108" y="14"/>
                  <a:pt x="3048" y="85"/>
                  <a:pt x="3060" y="180"/>
                </a:cubicBezTo>
                <a:lnTo>
                  <a:pt x="3155" y="740"/>
                </a:lnTo>
                <a:lnTo>
                  <a:pt x="3155" y="776"/>
                </a:lnTo>
                <a:cubicBezTo>
                  <a:pt x="3155" y="842"/>
                  <a:pt x="3087" y="909"/>
                  <a:pt x="3017" y="909"/>
                </a:cubicBezTo>
                <a:cubicBezTo>
                  <a:pt x="2999" y="909"/>
                  <a:pt x="2982" y="904"/>
                  <a:pt x="2965" y="895"/>
                </a:cubicBezTo>
                <a:cubicBezTo>
                  <a:pt x="2965" y="895"/>
                  <a:pt x="1929" y="359"/>
                  <a:pt x="1917" y="347"/>
                </a:cubicBezTo>
                <a:cubicBezTo>
                  <a:pt x="1858" y="320"/>
                  <a:pt x="1794" y="308"/>
                  <a:pt x="1731" y="308"/>
                </a:cubicBezTo>
                <a:cubicBezTo>
                  <a:pt x="1654" y="308"/>
                  <a:pt x="1578" y="326"/>
                  <a:pt x="1512" y="359"/>
                </a:cubicBezTo>
                <a:cubicBezTo>
                  <a:pt x="1453" y="383"/>
                  <a:pt x="548" y="859"/>
                  <a:pt x="500" y="895"/>
                </a:cubicBezTo>
                <a:cubicBezTo>
                  <a:pt x="480" y="906"/>
                  <a:pt x="459" y="911"/>
                  <a:pt x="438" y="911"/>
                </a:cubicBezTo>
                <a:cubicBezTo>
                  <a:pt x="372" y="911"/>
                  <a:pt x="310" y="857"/>
                  <a:pt x="310" y="776"/>
                </a:cubicBezTo>
                <a:cubicBezTo>
                  <a:pt x="310" y="764"/>
                  <a:pt x="310" y="740"/>
                  <a:pt x="345" y="585"/>
                </a:cubicBezTo>
                <a:cubicBezTo>
                  <a:pt x="357" y="490"/>
                  <a:pt x="298" y="418"/>
                  <a:pt x="203" y="407"/>
                </a:cubicBezTo>
                <a:cubicBezTo>
                  <a:pt x="190" y="403"/>
                  <a:pt x="178" y="401"/>
                  <a:pt x="166" y="401"/>
                </a:cubicBezTo>
                <a:cubicBezTo>
                  <a:pt x="99" y="401"/>
                  <a:pt x="44" y="457"/>
                  <a:pt x="24" y="538"/>
                </a:cubicBezTo>
                <a:cubicBezTo>
                  <a:pt x="0" y="680"/>
                  <a:pt x="0" y="716"/>
                  <a:pt x="0" y="776"/>
                </a:cubicBezTo>
                <a:cubicBezTo>
                  <a:pt x="0" y="1030"/>
                  <a:pt x="223" y="1224"/>
                  <a:pt x="464" y="1224"/>
                </a:cubicBezTo>
                <a:cubicBezTo>
                  <a:pt x="527" y="1224"/>
                  <a:pt x="592" y="1210"/>
                  <a:pt x="655" y="1180"/>
                </a:cubicBezTo>
                <a:lnTo>
                  <a:pt x="1238" y="883"/>
                </a:lnTo>
                <a:lnTo>
                  <a:pt x="1238" y="1454"/>
                </a:lnTo>
                <a:cubicBezTo>
                  <a:pt x="1238" y="1550"/>
                  <a:pt x="1310" y="1621"/>
                  <a:pt x="1393" y="1621"/>
                </a:cubicBezTo>
                <a:cubicBezTo>
                  <a:pt x="1488" y="1621"/>
                  <a:pt x="1560" y="1550"/>
                  <a:pt x="1560" y="1454"/>
                </a:cubicBezTo>
                <a:lnTo>
                  <a:pt x="1560" y="716"/>
                </a:lnTo>
                <a:cubicBezTo>
                  <a:pt x="1631" y="689"/>
                  <a:pt x="1683" y="636"/>
                  <a:pt x="1744" y="636"/>
                </a:cubicBezTo>
                <a:cubicBezTo>
                  <a:pt x="1764" y="636"/>
                  <a:pt x="1786" y="642"/>
                  <a:pt x="1810" y="657"/>
                </a:cubicBezTo>
                <a:lnTo>
                  <a:pt x="1929" y="716"/>
                </a:lnTo>
                <a:lnTo>
                  <a:pt x="1929" y="3455"/>
                </a:lnTo>
                <a:cubicBezTo>
                  <a:pt x="1929" y="3538"/>
                  <a:pt x="2012" y="3621"/>
                  <a:pt x="2096" y="3621"/>
                </a:cubicBezTo>
                <a:cubicBezTo>
                  <a:pt x="2191" y="3621"/>
                  <a:pt x="2262" y="3538"/>
                  <a:pt x="2262" y="3455"/>
                </a:cubicBezTo>
                <a:lnTo>
                  <a:pt x="2262" y="883"/>
                </a:lnTo>
                <a:cubicBezTo>
                  <a:pt x="2798" y="1145"/>
                  <a:pt x="2870" y="1240"/>
                  <a:pt x="3048" y="1240"/>
                </a:cubicBezTo>
                <a:cubicBezTo>
                  <a:pt x="3298" y="1216"/>
                  <a:pt x="3512" y="966"/>
                  <a:pt x="3465" y="704"/>
                </a:cubicBezTo>
                <a:lnTo>
                  <a:pt x="3382" y="133"/>
                </a:lnTo>
                <a:cubicBezTo>
                  <a:pt x="3360" y="57"/>
                  <a:pt x="3298" y="0"/>
                  <a:pt x="322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2"/>
          <p:cNvSpPr/>
          <p:nvPr/>
        </p:nvSpPr>
        <p:spPr>
          <a:xfrm>
            <a:off x="2100953" y="6354354"/>
            <a:ext cx="125820" cy="142613"/>
          </a:xfrm>
          <a:custGeom>
            <a:rect b="b" l="l" r="r" t="t"/>
            <a:pathLst>
              <a:path extrusionOk="0" h="3363" w="2967">
                <a:moveTo>
                  <a:pt x="275" y="1"/>
                </a:moveTo>
                <a:cubicBezTo>
                  <a:pt x="121" y="1"/>
                  <a:pt x="0" y="85"/>
                  <a:pt x="49" y="220"/>
                </a:cubicBezTo>
                <a:cubicBezTo>
                  <a:pt x="68" y="296"/>
                  <a:pt x="133" y="334"/>
                  <a:pt x="195" y="334"/>
                </a:cubicBezTo>
                <a:cubicBezTo>
                  <a:pt x="210" y="334"/>
                  <a:pt x="226" y="332"/>
                  <a:pt x="240" y="327"/>
                </a:cubicBezTo>
                <a:cubicBezTo>
                  <a:pt x="253" y="324"/>
                  <a:pt x="266" y="323"/>
                  <a:pt x="280" y="323"/>
                </a:cubicBezTo>
                <a:cubicBezTo>
                  <a:pt x="329" y="323"/>
                  <a:pt x="379" y="342"/>
                  <a:pt x="407" y="398"/>
                </a:cubicBezTo>
                <a:lnTo>
                  <a:pt x="907" y="1434"/>
                </a:lnTo>
                <a:cubicBezTo>
                  <a:pt x="966" y="1565"/>
                  <a:pt x="1097" y="1649"/>
                  <a:pt x="1252" y="1684"/>
                </a:cubicBezTo>
                <a:lnTo>
                  <a:pt x="2395" y="1851"/>
                </a:lnTo>
                <a:cubicBezTo>
                  <a:pt x="2502" y="1863"/>
                  <a:pt x="2550" y="1994"/>
                  <a:pt x="2466" y="2065"/>
                </a:cubicBezTo>
                <a:lnTo>
                  <a:pt x="1657" y="2875"/>
                </a:lnTo>
                <a:cubicBezTo>
                  <a:pt x="1562" y="2958"/>
                  <a:pt x="1514" y="3077"/>
                  <a:pt x="1514" y="3196"/>
                </a:cubicBezTo>
                <a:cubicBezTo>
                  <a:pt x="1514" y="3292"/>
                  <a:pt x="1597" y="3363"/>
                  <a:pt x="1681" y="3363"/>
                </a:cubicBezTo>
                <a:cubicBezTo>
                  <a:pt x="1776" y="3363"/>
                  <a:pt x="1847" y="3292"/>
                  <a:pt x="1847" y="3196"/>
                </a:cubicBezTo>
                <a:cubicBezTo>
                  <a:pt x="1847" y="3101"/>
                  <a:pt x="1883" y="3137"/>
                  <a:pt x="2705" y="2303"/>
                </a:cubicBezTo>
                <a:cubicBezTo>
                  <a:pt x="2966" y="2030"/>
                  <a:pt x="2812" y="1577"/>
                  <a:pt x="2443" y="1518"/>
                </a:cubicBezTo>
                <a:lnTo>
                  <a:pt x="1300" y="1351"/>
                </a:lnTo>
                <a:cubicBezTo>
                  <a:pt x="1252" y="1351"/>
                  <a:pt x="1216" y="1327"/>
                  <a:pt x="1192" y="1279"/>
                </a:cubicBezTo>
                <a:lnTo>
                  <a:pt x="680" y="255"/>
                </a:lnTo>
                <a:cubicBezTo>
                  <a:pt x="594" y="76"/>
                  <a:pt x="420" y="1"/>
                  <a:pt x="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/>
          <p:nvPr/>
        </p:nvSpPr>
        <p:spPr>
          <a:xfrm>
            <a:off x="2000533" y="6376492"/>
            <a:ext cx="101521" cy="135659"/>
          </a:xfrm>
          <a:custGeom>
            <a:rect b="b" l="l" r="r" t="t"/>
            <a:pathLst>
              <a:path extrusionOk="0" h="3199" w="2394">
                <a:moveTo>
                  <a:pt x="2232" y="0"/>
                </a:moveTo>
                <a:cubicBezTo>
                  <a:pt x="2173" y="0"/>
                  <a:pt x="2110" y="39"/>
                  <a:pt x="2084" y="91"/>
                </a:cubicBezTo>
                <a:lnTo>
                  <a:pt x="1763" y="757"/>
                </a:lnTo>
                <a:cubicBezTo>
                  <a:pt x="1751" y="805"/>
                  <a:pt x="1703" y="817"/>
                  <a:pt x="1655" y="829"/>
                </a:cubicBezTo>
                <a:lnTo>
                  <a:pt x="512" y="996"/>
                </a:lnTo>
                <a:cubicBezTo>
                  <a:pt x="131" y="1055"/>
                  <a:pt x="0" y="1508"/>
                  <a:pt x="250" y="1758"/>
                </a:cubicBezTo>
                <a:cubicBezTo>
                  <a:pt x="1108" y="2603"/>
                  <a:pt x="1132" y="2555"/>
                  <a:pt x="1120" y="2674"/>
                </a:cubicBezTo>
                <a:lnTo>
                  <a:pt x="1060" y="3020"/>
                </a:lnTo>
                <a:cubicBezTo>
                  <a:pt x="1048" y="3115"/>
                  <a:pt x="1120" y="3198"/>
                  <a:pt x="1203" y="3198"/>
                </a:cubicBezTo>
                <a:cubicBezTo>
                  <a:pt x="1286" y="3198"/>
                  <a:pt x="1358" y="3139"/>
                  <a:pt x="1358" y="3067"/>
                </a:cubicBezTo>
                <a:lnTo>
                  <a:pt x="1417" y="2722"/>
                </a:lnTo>
                <a:cubicBezTo>
                  <a:pt x="1441" y="2579"/>
                  <a:pt x="1382" y="2424"/>
                  <a:pt x="1286" y="2317"/>
                </a:cubicBezTo>
                <a:lnTo>
                  <a:pt x="465" y="1519"/>
                </a:lnTo>
                <a:cubicBezTo>
                  <a:pt x="393" y="1448"/>
                  <a:pt x="429" y="1305"/>
                  <a:pt x="536" y="1293"/>
                </a:cubicBezTo>
                <a:lnTo>
                  <a:pt x="1679" y="1127"/>
                </a:lnTo>
                <a:cubicBezTo>
                  <a:pt x="1834" y="1115"/>
                  <a:pt x="1953" y="1007"/>
                  <a:pt x="2025" y="876"/>
                </a:cubicBezTo>
                <a:lnTo>
                  <a:pt x="2358" y="210"/>
                </a:lnTo>
                <a:cubicBezTo>
                  <a:pt x="2394" y="150"/>
                  <a:pt x="2370" y="55"/>
                  <a:pt x="2298" y="19"/>
                </a:cubicBezTo>
                <a:cubicBezTo>
                  <a:pt x="2278" y="6"/>
                  <a:pt x="2256" y="0"/>
                  <a:pt x="223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2090903" y="6590347"/>
            <a:ext cx="43467" cy="139391"/>
          </a:xfrm>
          <a:custGeom>
            <a:rect b="b" l="l" r="r" t="t"/>
            <a:pathLst>
              <a:path extrusionOk="0" h="3287" w="1025">
                <a:moveTo>
                  <a:pt x="167" y="1"/>
                </a:moveTo>
                <a:cubicBezTo>
                  <a:pt x="72" y="1"/>
                  <a:pt x="1" y="72"/>
                  <a:pt x="1" y="167"/>
                </a:cubicBezTo>
                <a:lnTo>
                  <a:pt x="1" y="2787"/>
                </a:lnTo>
                <a:cubicBezTo>
                  <a:pt x="1" y="3072"/>
                  <a:pt x="227" y="3287"/>
                  <a:pt x="513" y="3287"/>
                </a:cubicBezTo>
                <a:cubicBezTo>
                  <a:pt x="786" y="3287"/>
                  <a:pt x="1013" y="3072"/>
                  <a:pt x="1013" y="2787"/>
                </a:cubicBezTo>
                <a:lnTo>
                  <a:pt x="1013" y="2156"/>
                </a:lnTo>
                <a:cubicBezTo>
                  <a:pt x="1025" y="2072"/>
                  <a:pt x="953" y="2001"/>
                  <a:pt x="882" y="2001"/>
                </a:cubicBezTo>
                <a:cubicBezTo>
                  <a:pt x="786" y="2001"/>
                  <a:pt x="715" y="2072"/>
                  <a:pt x="715" y="2156"/>
                </a:cubicBezTo>
                <a:lnTo>
                  <a:pt x="715" y="2787"/>
                </a:lnTo>
                <a:cubicBezTo>
                  <a:pt x="715" y="2894"/>
                  <a:pt x="620" y="2977"/>
                  <a:pt x="525" y="2977"/>
                </a:cubicBezTo>
                <a:cubicBezTo>
                  <a:pt x="417" y="2977"/>
                  <a:pt x="334" y="2894"/>
                  <a:pt x="334" y="2787"/>
                </a:cubicBezTo>
                <a:lnTo>
                  <a:pt x="334" y="167"/>
                </a:lnTo>
                <a:cubicBezTo>
                  <a:pt x="334" y="72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">
            <a:hlinkClick action="ppaction://hlinksldjump" r:id="rId7"/>
          </p:cNvPr>
          <p:cNvSpPr/>
          <p:nvPr/>
        </p:nvSpPr>
        <p:spPr>
          <a:xfrm>
            <a:off x="373303" y="6256303"/>
            <a:ext cx="495155" cy="496471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rgbClr val="1C35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"/>
          <p:cNvSpPr/>
          <p:nvPr/>
        </p:nvSpPr>
        <p:spPr>
          <a:xfrm>
            <a:off x="11617066" y="6333742"/>
            <a:ext cx="351423" cy="423485"/>
          </a:xfrm>
          <a:custGeom>
            <a:rect b="b" l="l" r="r" t="t"/>
            <a:pathLst>
              <a:path extrusionOk="0" h="10002" w="8300">
                <a:moveTo>
                  <a:pt x="4192" y="298"/>
                </a:moveTo>
                <a:cubicBezTo>
                  <a:pt x="4501" y="298"/>
                  <a:pt x="4775" y="513"/>
                  <a:pt x="4835" y="810"/>
                </a:cubicBezTo>
                <a:lnTo>
                  <a:pt x="3430" y="810"/>
                </a:lnTo>
                <a:cubicBezTo>
                  <a:pt x="3513" y="513"/>
                  <a:pt x="3775" y="298"/>
                  <a:pt x="4085" y="298"/>
                </a:cubicBezTo>
                <a:close/>
                <a:moveTo>
                  <a:pt x="5918" y="1108"/>
                </a:moveTo>
                <a:cubicBezTo>
                  <a:pt x="6275" y="1108"/>
                  <a:pt x="6585" y="1275"/>
                  <a:pt x="6799" y="1560"/>
                </a:cubicBezTo>
                <a:lnTo>
                  <a:pt x="1465" y="1560"/>
                </a:lnTo>
                <a:cubicBezTo>
                  <a:pt x="1680" y="1275"/>
                  <a:pt x="1989" y="1108"/>
                  <a:pt x="2346" y="1108"/>
                </a:cubicBezTo>
                <a:close/>
                <a:moveTo>
                  <a:pt x="4085" y="1"/>
                </a:moveTo>
                <a:cubicBezTo>
                  <a:pt x="3608" y="1"/>
                  <a:pt x="3215" y="346"/>
                  <a:pt x="3156" y="810"/>
                </a:cubicBezTo>
                <a:lnTo>
                  <a:pt x="2346" y="810"/>
                </a:lnTo>
                <a:cubicBezTo>
                  <a:pt x="1822" y="810"/>
                  <a:pt x="1370" y="1096"/>
                  <a:pt x="1132" y="1560"/>
                </a:cubicBezTo>
                <a:lnTo>
                  <a:pt x="596" y="1560"/>
                </a:lnTo>
                <a:cubicBezTo>
                  <a:pt x="263" y="1560"/>
                  <a:pt x="1" y="1822"/>
                  <a:pt x="1" y="2156"/>
                </a:cubicBezTo>
                <a:cubicBezTo>
                  <a:pt x="1" y="2477"/>
                  <a:pt x="263" y="2751"/>
                  <a:pt x="596" y="2751"/>
                </a:cubicBezTo>
                <a:lnTo>
                  <a:pt x="1013" y="2751"/>
                </a:lnTo>
                <a:lnTo>
                  <a:pt x="1370" y="9359"/>
                </a:lnTo>
                <a:cubicBezTo>
                  <a:pt x="1382" y="9716"/>
                  <a:pt x="1680" y="10002"/>
                  <a:pt x="2037" y="10002"/>
                </a:cubicBezTo>
                <a:lnTo>
                  <a:pt x="4466" y="10002"/>
                </a:lnTo>
                <a:cubicBezTo>
                  <a:pt x="4537" y="10002"/>
                  <a:pt x="4609" y="9942"/>
                  <a:pt x="4609" y="9847"/>
                </a:cubicBezTo>
                <a:cubicBezTo>
                  <a:pt x="4609" y="9752"/>
                  <a:pt x="4549" y="9704"/>
                  <a:pt x="4466" y="9704"/>
                </a:cubicBezTo>
                <a:lnTo>
                  <a:pt x="2037" y="9704"/>
                </a:lnTo>
                <a:cubicBezTo>
                  <a:pt x="1822" y="9704"/>
                  <a:pt x="1668" y="9538"/>
                  <a:pt x="1644" y="9347"/>
                </a:cubicBezTo>
                <a:lnTo>
                  <a:pt x="1287" y="2751"/>
                </a:lnTo>
                <a:lnTo>
                  <a:pt x="2084" y="2751"/>
                </a:lnTo>
                <a:cubicBezTo>
                  <a:pt x="2156" y="2751"/>
                  <a:pt x="2227" y="2692"/>
                  <a:pt x="2227" y="2596"/>
                </a:cubicBezTo>
                <a:cubicBezTo>
                  <a:pt x="2227" y="2525"/>
                  <a:pt x="2168" y="2453"/>
                  <a:pt x="2084" y="2453"/>
                </a:cubicBezTo>
                <a:lnTo>
                  <a:pt x="596" y="2453"/>
                </a:lnTo>
                <a:cubicBezTo>
                  <a:pt x="429" y="2453"/>
                  <a:pt x="298" y="2322"/>
                  <a:pt x="298" y="2156"/>
                </a:cubicBezTo>
                <a:cubicBezTo>
                  <a:pt x="298" y="1989"/>
                  <a:pt x="429" y="1858"/>
                  <a:pt x="596" y="1858"/>
                </a:cubicBezTo>
                <a:lnTo>
                  <a:pt x="7704" y="1858"/>
                </a:lnTo>
                <a:cubicBezTo>
                  <a:pt x="7871" y="1858"/>
                  <a:pt x="8002" y="1989"/>
                  <a:pt x="8002" y="2156"/>
                </a:cubicBezTo>
                <a:cubicBezTo>
                  <a:pt x="8002" y="2322"/>
                  <a:pt x="7871" y="2453"/>
                  <a:pt x="7704" y="2453"/>
                </a:cubicBezTo>
                <a:lnTo>
                  <a:pt x="2763" y="2453"/>
                </a:lnTo>
                <a:cubicBezTo>
                  <a:pt x="2692" y="2453"/>
                  <a:pt x="2620" y="2513"/>
                  <a:pt x="2620" y="2596"/>
                </a:cubicBezTo>
                <a:cubicBezTo>
                  <a:pt x="2620" y="2680"/>
                  <a:pt x="2680" y="2751"/>
                  <a:pt x="2763" y="2751"/>
                </a:cubicBezTo>
                <a:lnTo>
                  <a:pt x="7002" y="2751"/>
                </a:lnTo>
                <a:lnTo>
                  <a:pt x="6633" y="9347"/>
                </a:lnTo>
                <a:cubicBezTo>
                  <a:pt x="6621" y="9550"/>
                  <a:pt x="6454" y="9704"/>
                  <a:pt x="6252" y="9704"/>
                </a:cubicBezTo>
                <a:lnTo>
                  <a:pt x="5156" y="9704"/>
                </a:lnTo>
                <a:cubicBezTo>
                  <a:pt x="5085" y="9704"/>
                  <a:pt x="5013" y="9752"/>
                  <a:pt x="5013" y="9847"/>
                </a:cubicBezTo>
                <a:cubicBezTo>
                  <a:pt x="5013" y="9942"/>
                  <a:pt x="5073" y="10002"/>
                  <a:pt x="5156" y="10002"/>
                </a:cubicBezTo>
                <a:lnTo>
                  <a:pt x="6252" y="10002"/>
                </a:lnTo>
                <a:cubicBezTo>
                  <a:pt x="6609" y="10002"/>
                  <a:pt x="6906" y="9716"/>
                  <a:pt x="6918" y="9359"/>
                </a:cubicBezTo>
                <a:lnTo>
                  <a:pt x="7287" y="2751"/>
                </a:lnTo>
                <a:lnTo>
                  <a:pt x="7704" y="2751"/>
                </a:lnTo>
                <a:cubicBezTo>
                  <a:pt x="8038" y="2751"/>
                  <a:pt x="8299" y="2477"/>
                  <a:pt x="8299" y="2156"/>
                </a:cubicBezTo>
                <a:cubicBezTo>
                  <a:pt x="8288" y="1822"/>
                  <a:pt x="8014" y="1560"/>
                  <a:pt x="7692" y="1560"/>
                </a:cubicBezTo>
                <a:lnTo>
                  <a:pt x="7145" y="1560"/>
                </a:lnTo>
                <a:cubicBezTo>
                  <a:pt x="6906" y="1108"/>
                  <a:pt x="6442" y="810"/>
                  <a:pt x="5918" y="810"/>
                </a:cubicBezTo>
                <a:lnTo>
                  <a:pt x="5132" y="810"/>
                </a:lnTo>
                <a:cubicBezTo>
                  <a:pt x="5073" y="346"/>
                  <a:pt x="4668" y="1"/>
                  <a:pt x="419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>
            <a:hlinkClick action="ppaction://hlinksldjump" r:id="rId8"/>
          </p:cNvPr>
          <p:cNvSpPr/>
          <p:nvPr/>
        </p:nvSpPr>
        <p:spPr>
          <a:xfrm>
            <a:off x="11774867" y="6475919"/>
            <a:ext cx="35312" cy="216314"/>
          </a:xfrm>
          <a:custGeom>
            <a:rect b="b" l="l" r="r" t="t"/>
            <a:pathLst>
              <a:path extrusionOk="0" h="5109" w="834">
                <a:moveTo>
                  <a:pt x="405" y="286"/>
                </a:moveTo>
                <a:cubicBezTo>
                  <a:pt x="477" y="298"/>
                  <a:pt x="536" y="346"/>
                  <a:pt x="536" y="417"/>
                </a:cubicBezTo>
                <a:lnTo>
                  <a:pt x="536" y="4691"/>
                </a:lnTo>
                <a:cubicBezTo>
                  <a:pt x="536" y="4763"/>
                  <a:pt x="477" y="4822"/>
                  <a:pt x="405" y="4822"/>
                </a:cubicBezTo>
                <a:cubicBezTo>
                  <a:pt x="334" y="4822"/>
                  <a:pt x="274" y="4763"/>
                  <a:pt x="274" y="4691"/>
                </a:cubicBezTo>
                <a:lnTo>
                  <a:pt x="274" y="417"/>
                </a:lnTo>
                <a:cubicBezTo>
                  <a:pt x="274" y="346"/>
                  <a:pt x="334" y="286"/>
                  <a:pt x="405" y="286"/>
                </a:cubicBezTo>
                <a:close/>
                <a:moveTo>
                  <a:pt x="417" y="0"/>
                </a:moveTo>
                <a:cubicBezTo>
                  <a:pt x="179" y="0"/>
                  <a:pt x="0" y="191"/>
                  <a:pt x="0" y="417"/>
                </a:cubicBezTo>
                <a:lnTo>
                  <a:pt x="0" y="4691"/>
                </a:lnTo>
                <a:cubicBezTo>
                  <a:pt x="0" y="4930"/>
                  <a:pt x="203" y="5108"/>
                  <a:pt x="417" y="5108"/>
                </a:cubicBezTo>
                <a:cubicBezTo>
                  <a:pt x="655" y="5108"/>
                  <a:pt x="834" y="4918"/>
                  <a:pt x="834" y="4691"/>
                </a:cubicBezTo>
                <a:lnTo>
                  <a:pt x="834" y="417"/>
                </a:lnTo>
                <a:cubicBezTo>
                  <a:pt x="834" y="191"/>
                  <a:pt x="643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/>
          <p:nvPr/>
        </p:nvSpPr>
        <p:spPr>
          <a:xfrm>
            <a:off x="11841892" y="6475411"/>
            <a:ext cx="40392" cy="217289"/>
          </a:xfrm>
          <a:custGeom>
            <a:rect b="b" l="l" r="r" t="t"/>
            <a:pathLst>
              <a:path extrusionOk="0" h="5132" w="954">
                <a:moveTo>
                  <a:pt x="537" y="0"/>
                </a:moveTo>
                <a:cubicBezTo>
                  <a:pt x="311" y="0"/>
                  <a:pt x="120" y="179"/>
                  <a:pt x="120" y="417"/>
                </a:cubicBezTo>
                <a:lnTo>
                  <a:pt x="1" y="4691"/>
                </a:lnTo>
                <a:cubicBezTo>
                  <a:pt x="1" y="4811"/>
                  <a:pt x="49" y="4906"/>
                  <a:pt x="120" y="5001"/>
                </a:cubicBezTo>
                <a:cubicBezTo>
                  <a:pt x="191" y="5084"/>
                  <a:pt x="311" y="5132"/>
                  <a:pt x="418" y="5132"/>
                </a:cubicBezTo>
                <a:cubicBezTo>
                  <a:pt x="644" y="5132"/>
                  <a:pt x="834" y="4953"/>
                  <a:pt x="834" y="4715"/>
                </a:cubicBezTo>
                <a:lnTo>
                  <a:pt x="846" y="4025"/>
                </a:lnTo>
                <a:cubicBezTo>
                  <a:pt x="846" y="3953"/>
                  <a:pt x="787" y="3882"/>
                  <a:pt x="703" y="3882"/>
                </a:cubicBezTo>
                <a:cubicBezTo>
                  <a:pt x="620" y="3882"/>
                  <a:pt x="549" y="3941"/>
                  <a:pt x="549" y="4025"/>
                </a:cubicBezTo>
                <a:lnTo>
                  <a:pt x="537" y="4715"/>
                </a:lnTo>
                <a:cubicBezTo>
                  <a:pt x="537" y="4787"/>
                  <a:pt x="477" y="4834"/>
                  <a:pt x="406" y="4834"/>
                </a:cubicBezTo>
                <a:cubicBezTo>
                  <a:pt x="370" y="4834"/>
                  <a:pt x="322" y="4822"/>
                  <a:pt x="311" y="4787"/>
                </a:cubicBezTo>
                <a:cubicBezTo>
                  <a:pt x="287" y="4763"/>
                  <a:pt x="263" y="4727"/>
                  <a:pt x="287" y="4703"/>
                </a:cubicBezTo>
                <a:lnTo>
                  <a:pt x="406" y="429"/>
                </a:lnTo>
                <a:cubicBezTo>
                  <a:pt x="406" y="358"/>
                  <a:pt x="465" y="310"/>
                  <a:pt x="537" y="310"/>
                </a:cubicBezTo>
                <a:cubicBezTo>
                  <a:pt x="561" y="310"/>
                  <a:pt x="608" y="322"/>
                  <a:pt x="620" y="358"/>
                </a:cubicBezTo>
                <a:cubicBezTo>
                  <a:pt x="656" y="381"/>
                  <a:pt x="668" y="417"/>
                  <a:pt x="656" y="441"/>
                </a:cubicBezTo>
                <a:lnTo>
                  <a:pt x="561" y="3358"/>
                </a:lnTo>
                <a:cubicBezTo>
                  <a:pt x="561" y="3441"/>
                  <a:pt x="644" y="3513"/>
                  <a:pt x="715" y="3513"/>
                </a:cubicBezTo>
                <a:cubicBezTo>
                  <a:pt x="787" y="3513"/>
                  <a:pt x="858" y="3453"/>
                  <a:pt x="858" y="3358"/>
                </a:cubicBezTo>
                <a:lnTo>
                  <a:pt x="953" y="441"/>
                </a:lnTo>
                <a:cubicBezTo>
                  <a:pt x="953" y="322"/>
                  <a:pt x="906" y="227"/>
                  <a:pt x="834" y="131"/>
                </a:cubicBezTo>
                <a:cubicBezTo>
                  <a:pt x="763" y="36"/>
                  <a:pt x="644" y="0"/>
                  <a:pt x="53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11703270" y="6475919"/>
            <a:ext cx="40392" cy="217289"/>
          </a:xfrm>
          <a:custGeom>
            <a:rect b="b" l="l" r="r" t="t"/>
            <a:pathLst>
              <a:path extrusionOk="0" h="5132" w="954">
                <a:moveTo>
                  <a:pt x="406" y="298"/>
                </a:moveTo>
                <a:cubicBezTo>
                  <a:pt x="477" y="298"/>
                  <a:pt x="537" y="358"/>
                  <a:pt x="537" y="417"/>
                </a:cubicBezTo>
                <a:lnTo>
                  <a:pt x="656" y="4691"/>
                </a:lnTo>
                <a:cubicBezTo>
                  <a:pt x="668" y="4715"/>
                  <a:pt x="656" y="4763"/>
                  <a:pt x="620" y="4775"/>
                </a:cubicBezTo>
                <a:cubicBezTo>
                  <a:pt x="596" y="4810"/>
                  <a:pt x="560" y="4822"/>
                  <a:pt x="537" y="4822"/>
                </a:cubicBezTo>
                <a:cubicBezTo>
                  <a:pt x="465" y="4822"/>
                  <a:pt x="406" y="4763"/>
                  <a:pt x="406" y="4703"/>
                </a:cubicBezTo>
                <a:lnTo>
                  <a:pt x="287" y="429"/>
                </a:lnTo>
                <a:cubicBezTo>
                  <a:pt x="287" y="405"/>
                  <a:pt x="298" y="358"/>
                  <a:pt x="310" y="346"/>
                </a:cubicBezTo>
                <a:cubicBezTo>
                  <a:pt x="346" y="310"/>
                  <a:pt x="370" y="298"/>
                  <a:pt x="406" y="298"/>
                </a:cubicBezTo>
                <a:close/>
                <a:moveTo>
                  <a:pt x="417" y="0"/>
                </a:moveTo>
                <a:cubicBezTo>
                  <a:pt x="298" y="0"/>
                  <a:pt x="191" y="48"/>
                  <a:pt x="120" y="131"/>
                </a:cubicBezTo>
                <a:cubicBezTo>
                  <a:pt x="48" y="227"/>
                  <a:pt x="1" y="334"/>
                  <a:pt x="1" y="453"/>
                </a:cubicBezTo>
                <a:lnTo>
                  <a:pt x="120" y="4715"/>
                </a:lnTo>
                <a:cubicBezTo>
                  <a:pt x="120" y="4941"/>
                  <a:pt x="310" y="5132"/>
                  <a:pt x="537" y="5132"/>
                </a:cubicBezTo>
                <a:cubicBezTo>
                  <a:pt x="656" y="5132"/>
                  <a:pt x="763" y="5096"/>
                  <a:pt x="834" y="5001"/>
                </a:cubicBezTo>
                <a:cubicBezTo>
                  <a:pt x="906" y="4918"/>
                  <a:pt x="953" y="4810"/>
                  <a:pt x="953" y="4691"/>
                </a:cubicBezTo>
                <a:lnTo>
                  <a:pt x="834" y="417"/>
                </a:lnTo>
                <a:cubicBezTo>
                  <a:pt x="834" y="179"/>
                  <a:pt x="644" y="0"/>
                  <a:pt x="41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">
            <a:hlinkClick action="ppaction://hlinksldjump" r:id="rId9"/>
          </p:cNvPr>
          <p:cNvSpPr/>
          <p:nvPr/>
        </p:nvSpPr>
        <p:spPr>
          <a:xfrm>
            <a:off x="2740655" y="6311186"/>
            <a:ext cx="283828" cy="267204"/>
          </a:xfrm>
          <a:custGeom>
            <a:rect b="b" l="l" r="r" t="t"/>
            <a:pathLst>
              <a:path extrusionOk="0" h="6301" w="6693">
                <a:moveTo>
                  <a:pt x="2751" y="2573"/>
                </a:moveTo>
                <a:lnTo>
                  <a:pt x="4108" y="3919"/>
                </a:lnTo>
                <a:lnTo>
                  <a:pt x="2882" y="5157"/>
                </a:lnTo>
                <a:lnTo>
                  <a:pt x="1525" y="3800"/>
                </a:lnTo>
                <a:lnTo>
                  <a:pt x="2751" y="2573"/>
                </a:lnTo>
                <a:close/>
                <a:moveTo>
                  <a:pt x="5397" y="0"/>
                </a:moveTo>
                <a:cubicBezTo>
                  <a:pt x="5323" y="0"/>
                  <a:pt x="5261" y="55"/>
                  <a:pt x="5239" y="121"/>
                </a:cubicBezTo>
                <a:cubicBezTo>
                  <a:pt x="5228" y="216"/>
                  <a:pt x="5287" y="287"/>
                  <a:pt x="5359" y="299"/>
                </a:cubicBezTo>
                <a:cubicBezTo>
                  <a:pt x="5775" y="383"/>
                  <a:pt x="5990" y="656"/>
                  <a:pt x="6037" y="692"/>
                </a:cubicBezTo>
                <a:cubicBezTo>
                  <a:pt x="6478" y="1133"/>
                  <a:pt x="6478" y="1871"/>
                  <a:pt x="6037" y="2335"/>
                </a:cubicBezTo>
                <a:lnTo>
                  <a:pt x="5406" y="2954"/>
                </a:lnTo>
                <a:lnTo>
                  <a:pt x="3715" y="1264"/>
                </a:lnTo>
                <a:lnTo>
                  <a:pt x="4335" y="633"/>
                </a:lnTo>
                <a:cubicBezTo>
                  <a:pt x="4466" y="502"/>
                  <a:pt x="4632" y="395"/>
                  <a:pt x="4823" y="347"/>
                </a:cubicBezTo>
                <a:cubicBezTo>
                  <a:pt x="4918" y="323"/>
                  <a:pt x="4966" y="228"/>
                  <a:pt x="4930" y="156"/>
                </a:cubicBezTo>
                <a:cubicBezTo>
                  <a:pt x="4910" y="88"/>
                  <a:pt x="4842" y="43"/>
                  <a:pt x="4778" y="43"/>
                </a:cubicBezTo>
                <a:cubicBezTo>
                  <a:pt x="4765" y="43"/>
                  <a:pt x="4752" y="45"/>
                  <a:pt x="4739" y="49"/>
                </a:cubicBezTo>
                <a:cubicBezTo>
                  <a:pt x="4501" y="133"/>
                  <a:pt x="4287" y="240"/>
                  <a:pt x="4108" y="430"/>
                </a:cubicBezTo>
                <a:lnTo>
                  <a:pt x="3489" y="1049"/>
                </a:lnTo>
                <a:lnTo>
                  <a:pt x="3180" y="752"/>
                </a:lnTo>
                <a:cubicBezTo>
                  <a:pt x="3073" y="651"/>
                  <a:pt x="2933" y="600"/>
                  <a:pt x="2794" y="600"/>
                </a:cubicBezTo>
                <a:cubicBezTo>
                  <a:pt x="2656" y="600"/>
                  <a:pt x="2519" y="651"/>
                  <a:pt x="2418" y="752"/>
                </a:cubicBezTo>
                <a:lnTo>
                  <a:pt x="2049" y="1121"/>
                </a:lnTo>
                <a:cubicBezTo>
                  <a:pt x="1834" y="1335"/>
                  <a:pt x="1834" y="1680"/>
                  <a:pt x="2049" y="1883"/>
                </a:cubicBezTo>
                <a:lnTo>
                  <a:pt x="2525" y="2359"/>
                </a:lnTo>
                <a:lnTo>
                  <a:pt x="60" y="4812"/>
                </a:lnTo>
                <a:cubicBezTo>
                  <a:pt x="1" y="4871"/>
                  <a:pt x="1" y="4978"/>
                  <a:pt x="60" y="5038"/>
                </a:cubicBezTo>
                <a:cubicBezTo>
                  <a:pt x="90" y="5068"/>
                  <a:pt x="132" y="5083"/>
                  <a:pt x="173" y="5083"/>
                </a:cubicBezTo>
                <a:cubicBezTo>
                  <a:pt x="215" y="5083"/>
                  <a:pt x="257" y="5068"/>
                  <a:pt x="286" y="5038"/>
                </a:cubicBezTo>
                <a:lnTo>
                  <a:pt x="1287" y="4038"/>
                </a:lnTo>
                <a:lnTo>
                  <a:pt x="2644" y="5395"/>
                </a:lnTo>
                <a:lnTo>
                  <a:pt x="2001" y="6038"/>
                </a:lnTo>
                <a:cubicBezTo>
                  <a:pt x="1894" y="6145"/>
                  <a:pt x="1965" y="6300"/>
                  <a:pt x="2120" y="6300"/>
                </a:cubicBezTo>
                <a:cubicBezTo>
                  <a:pt x="2123" y="6300"/>
                  <a:pt x="2125" y="6300"/>
                  <a:pt x="2127" y="6300"/>
                </a:cubicBezTo>
                <a:cubicBezTo>
                  <a:pt x="2236" y="6300"/>
                  <a:pt x="2191" y="6277"/>
                  <a:pt x="4370" y="4133"/>
                </a:cubicBezTo>
                <a:cubicBezTo>
                  <a:pt x="4454" y="4133"/>
                  <a:pt x="4525" y="4062"/>
                  <a:pt x="4525" y="3966"/>
                </a:cubicBezTo>
                <a:cubicBezTo>
                  <a:pt x="4525" y="3859"/>
                  <a:pt x="4442" y="3835"/>
                  <a:pt x="4335" y="3716"/>
                </a:cubicBezTo>
                <a:lnTo>
                  <a:pt x="2977" y="2359"/>
                </a:lnTo>
                <a:lnTo>
                  <a:pt x="2287" y="1657"/>
                </a:lnTo>
                <a:cubicBezTo>
                  <a:pt x="2191" y="1573"/>
                  <a:pt x="2191" y="1430"/>
                  <a:pt x="2287" y="1347"/>
                </a:cubicBezTo>
                <a:lnTo>
                  <a:pt x="2656" y="978"/>
                </a:lnTo>
                <a:cubicBezTo>
                  <a:pt x="2697" y="930"/>
                  <a:pt x="2754" y="906"/>
                  <a:pt x="2811" y="906"/>
                </a:cubicBezTo>
                <a:cubicBezTo>
                  <a:pt x="2867" y="906"/>
                  <a:pt x="2924" y="930"/>
                  <a:pt x="2965" y="978"/>
                </a:cubicBezTo>
                <a:lnTo>
                  <a:pt x="5716" y="3728"/>
                </a:lnTo>
                <a:cubicBezTo>
                  <a:pt x="5811" y="3812"/>
                  <a:pt x="5811" y="3954"/>
                  <a:pt x="5716" y="4038"/>
                </a:cubicBezTo>
                <a:lnTo>
                  <a:pt x="5347" y="4407"/>
                </a:lnTo>
                <a:cubicBezTo>
                  <a:pt x="5305" y="4455"/>
                  <a:pt x="5248" y="4478"/>
                  <a:pt x="5192" y="4478"/>
                </a:cubicBezTo>
                <a:cubicBezTo>
                  <a:pt x="5135" y="4478"/>
                  <a:pt x="5079" y="4455"/>
                  <a:pt x="5037" y="4407"/>
                </a:cubicBezTo>
                <a:lnTo>
                  <a:pt x="4918" y="4288"/>
                </a:lnTo>
                <a:cubicBezTo>
                  <a:pt x="4888" y="4258"/>
                  <a:pt x="4847" y="4243"/>
                  <a:pt x="4805" y="4243"/>
                </a:cubicBezTo>
                <a:cubicBezTo>
                  <a:pt x="4763" y="4243"/>
                  <a:pt x="4722" y="4258"/>
                  <a:pt x="4692" y="4288"/>
                </a:cubicBezTo>
                <a:cubicBezTo>
                  <a:pt x="4632" y="4347"/>
                  <a:pt x="4632" y="4455"/>
                  <a:pt x="4692" y="4514"/>
                </a:cubicBezTo>
                <a:lnTo>
                  <a:pt x="4811" y="4633"/>
                </a:lnTo>
                <a:cubicBezTo>
                  <a:pt x="4918" y="4740"/>
                  <a:pt x="5055" y="4794"/>
                  <a:pt x="5192" y="4794"/>
                </a:cubicBezTo>
                <a:cubicBezTo>
                  <a:pt x="5329" y="4794"/>
                  <a:pt x="5466" y="4740"/>
                  <a:pt x="5573" y="4633"/>
                </a:cubicBezTo>
                <a:lnTo>
                  <a:pt x="5942" y="4264"/>
                </a:lnTo>
                <a:cubicBezTo>
                  <a:pt x="6156" y="4050"/>
                  <a:pt x="6156" y="3716"/>
                  <a:pt x="5942" y="3502"/>
                </a:cubicBezTo>
                <a:lnTo>
                  <a:pt x="5644" y="3204"/>
                </a:lnTo>
                <a:lnTo>
                  <a:pt x="6275" y="2585"/>
                </a:lnTo>
                <a:cubicBezTo>
                  <a:pt x="6537" y="2300"/>
                  <a:pt x="6692" y="1930"/>
                  <a:pt x="6692" y="1526"/>
                </a:cubicBezTo>
                <a:cubicBezTo>
                  <a:pt x="6692" y="823"/>
                  <a:pt x="6216" y="454"/>
                  <a:pt x="6180" y="406"/>
                </a:cubicBezTo>
                <a:cubicBezTo>
                  <a:pt x="5978" y="204"/>
                  <a:pt x="5704" y="73"/>
                  <a:pt x="5418" y="2"/>
                </a:cubicBezTo>
                <a:cubicBezTo>
                  <a:pt x="5411" y="1"/>
                  <a:pt x="5404" y="0"/>
                  <a:pt x="539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2"/>
          <p:cNvSpPr/>
          <p:nvPr/>
        </p:nvSpPr>
        <p:spPr>
          <a:xfrm>
            <a:off x="2677554" y="6532507"/>
            <a:ext cx="141427" cy="125524"/>
          </a:xfrm>
          <a:custGeom>
            <a:rect b="b" l="l" r="r" t="t"/>
            <a:pathLst>
              <a:path extrusionOk="0" h="2960" w="3335">
                <a:moveTo>
                  <a:pt x="1245" y="1"/>
                </a:moveTo>
                <a:cubicBezTo>
                  <a:pt x="1203" y="1"/>
                  <a:pt x="1161" y="15"/>
                  <a:pt x="1132" y="45"/>
                </a:cubicBezTo>
                <a:cubicBezTo>
                  <a:pt x="1120" y="57"/>
                  <a:pt x="620" y="462"/>
                  <a:pt x="739" y="1152"/>
                </a:cubicBezTo>
                <a:lnTo>
                  <a:pt x="227" y="1664"/>
                </a:lnTo>
                <a:cubicBezTo>
                  <a:pt x="84" y="1807"/>
                  <a:pt x="0" y="2010"/>
                  <a:pt x="0" y="2200"/>
                </a:cubicBezTo>
                <a:cubicBezTo>
                  <a:pt x="0" y="2659"/>
                  <a:pt x="376" y="2960"/>
                  <a:pt x="766" y="2960"/>
                </a:cubicBezTo>
                <a:cubicBezTo>
                  <a:pt x="953" y="2960"/>
                  <a:pt x="1144" y="2890"/>
                  <a:pt x="1298" y="2736"/>
                </a:cubicBezTo>
                <a:lnTo>
                  <a:pt x="1810" y="2236"/>
                </a:lnTo>
                <a:cubicBezTo>
                  <a:pt x="1868" y="2243"/>
                  <a:pt x="1926" y="2247"/>
                  <a:pt x="1984" y="2247"/>
                </a:cubicBezTo>
                <a:cubicBezTo>
                  <a:pt x="2308" y="2247"/>
                  <a:pt x="2626" y="2133"/>
                  <a:pt x="2858" y="1891"/>
                </a:cubicBezTo>
                <a:lnTo>
                  <a:pt x="3275" y="1474"/>
                </a:lnTo>
                <a:cubicBezTo>
                  <a:pt x="3334" y="1414"/>
                  <a:pt x="3334" y="1307"/>
                  <a:pt x="3275" y="1248"/>
                </a:cubicBezTo>
                <a:cubicBezTo>
                  <a:pt x="3245" y="1218"/>
                  <a:pt x="3206" y="1203"/>
                  <a:pt x="3168" y="1203"/>
                </a:cubicBezTo>
                <a:cubicBezTo>
                  <a:pt x="3129" y="1203"/>
                  <a:pt x="3090" y="1218"/>
                  <a:pt x="3060" y="1248"/>
                </a:cubicBezTo>
                <a:lnTo>
                  <a:pt x="2644" y="1664"/>
                </a:lnTo>
                <a:cubicBezTo>
                  <a:pt x="2464" y="1844"/>
                  <a:pt x="2237" y="1929"/>
                  <a:pt x="2008" y="1929"/>
                </a:cubicBezTo>
                <a:cubicBezTo>
                  <a:pt x="1934" y="1929"/>
                  <a:pt x="1859" y="1920"/>
                  <a:pt x="1786" y="1903"/>
                </a:cubicBezTo>
                <a:cubicBezTo>
                  <a:pt x="1772" y="1900"/>
                  <a:pt x="1760" y="1898"/>
                  <a:pt x="1748" y="1898"/>
                </a:cubicBezTo>
                <a:cubicBezTo>
                  <a:pt x="1709" y="1898"/>
                  <a:pt x="1680" y="1914"/>
                  <a:pt x="1644" y="1950"/>
                </a:cubicBezTo>
                <a:lnTo>
                  <a:pt x="1072" y="2510"/>
                </a:lnTo>
                <a:cubicBezTo>
                  <a:pt x="989" y="2605"/>
                  <a:pt x="882" y="2641"/>
                  <a:pt x="762" y="2641"/>
                </a:cubicBezTo>
                <a:cubicBezTo>
                  <a:pt x="358" y="2641"/>
                  <a:pt x="167" y="2164"/>
                  <a:pt x="453" y="1891"/>
                </a:cubicBezTo>
                <a:lnTo>
                  <a:pt x="1012" y="1319"/>
                </a:lnTo>
                <a:cubicBezTo>
                  <a:pt x="1060" y="1283"/>
                  <a:pt x="1072" y="1236"/>
                  <a:pt x="1060" y="1176"/>
                </a:cubicBezTo>
                <a:cubicBezTo>
                  <a:pt x="929" y="605"/>
                  <a:pt x="1358" y="283"/>
                  <a:pt x="1358" y="259"/>
                </a:cubicBezTo>
                <a:cubicBezTo>
                  <a:pt x="1417" y="200"/>
                  <a:pt x="1417" y="105"/>
                  <a:pt x="1358" y="45"/>
                </a:cubicBezTo>
                <a:cubicBezTo>
                  <a:pt x="1328" y="15"/>
                  <a:pt x="1286" y="1"/>
                  <a:pt x="124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2"/>
          <p:cNvSpPr/>
          <p:nvPr/>
        </p:nvSpPr>
        <p:spPr>
          <a:xfrm>
            <a:off x="2647530" y="6660617"/>
            <a:ext cx="82565" cy="102115"/>
          </a:xfrm>
          <a:custGeom>
            <a:rect b="b" l="l" r="r" t="t"/>
            <a:pathLst>
              <a:path extrusionOk="0" h="2408" w="1947">
                <a:moveTo>
                  <a:pt x="982" y="322"/>
                </a:moveTo>
                <a:lnTo>
                  <a:pt x="1447" y="1382"/>
                </a:lnTo>
                <a:cubicBezTo>
                  <a:pt x="1566" y="1680"/>
                  <a:pt x="1387" y="2084"/>
                  <a:pt x="970" y="2084"/>
                </a:cubicBezTo>
                <a:cubicBezTo>
                  <a:pt x="589" y="2084"/>
                  <a:pt x="387" y="1691"/>
                  <a:pt x="518" y="1382"/>
                </a:cubicBezTo>
                <a:lnTo>
                  <a:pt x="982" y="322"/>
                </a:lnTo>
                <a:close/>
                <a:moveTo>
                  <a:pt x="975" y="1"/>
                </a:moveTo>
                <a:cubicBezTo>
                  <a:pt x="863" y="1"/>
                  <a:pt x="750" y="60"/>
                  <a:pt x="697" y="179"/>
                </a:cubicBezTo>
                <a:lnTo>
                  <a:pt x="220" y="1263"/>
                </a:lnTo>
                <a:cubicBezTo>
                  <a:pt x="0" y="1773"/>
                  <a:pt x="333" y="2407"/>
                  <a:pt x="977" y="2407"/>
                </a:cubicBezTo>
                <a:cubicBezTo>
                  <a:pt x="994" y="2407"/>
                  <a:pt x="1012" y="2407"/>
                  <a:pt x="1030" y="2406"/>
                </a:cubicBezTo>
                <a:cubicBezTo>
                  <a:pt x="1601" y="2382"/>
                  <a:pt x="1947" y="1775"/>
                  <a:pt x="1720" y="1263"/>
                </a:cubicBezTo>
                <a:lnTo>
                  <a:pt x="1244" y="179"/>
                </a:lnTo>
                <a:cubicBezTo>
                  <a:pt x="1197" y="60"/>
                  <a:pt x="1086" y="1"/>
                  <a:pt x="9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2"/>
          <p:cNvSpPr/>
          <p:nvPr/>
        </p:nvSpPr>
        <p:spPr>
          <a:xfrm>
            <a:off x="10472743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">
            <a:hlinkClick action="ppaction://hlinksldjump" r:id="rId10"/>
          </p:cNvPr>
          <p:cNvSpPr/>
          <p:nvPr/>
        </p:nvSpPr>
        <p:spPr>
          <a:xfrm flipH="1">
            <a:off x="11057392" y="6432720"/>
            <a:ext cx="288000" cy="288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695" name="Google Shape;695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50695" y="66393"/>
            <a:ext cx="1064846" cy="74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IdeaBoard">
      <a:dk1>
        <a:srgbClr val="201D28"/>
      </a:dk1>
      <a:lt1>
        <a:srgbClr val="EEEFEE"/>
      </a:lt1>
      <a:dk2>
        <a:srgbClr val="142850"/>
      </a:dk2>
      <a:lt2>
        <a:srgbClr val="D3D1D4"/>
      </a:lt2>
      <a:accent1>
        <a:srgbClr val="27496D"/>
      </a:accent1>
      <a:accent2>
        <a:srgbClr val="00909E"/>
      </a:accent2>
      <a:accent3>
        <a:srgbClr val="DAE1E7"/>
      </a:accent3>
      <a:accent4>
        <a:srgbClr val="221E28"/>
      </a:accent4>
      <a:accent5>
        <a:srgbClr val="4D4D4D"/>
      </a:accent5>
      <a:accent6>
        <a:srgbClr val="7A777E"/>
      </a:accent6>
      <a:hlink>
        <a:srgbClr val="00909E"/>
      </a:hlink>
      <a:folHlink>
        <a:srgbClr val="9638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2020-07-30T12:58:50Z</dcterms:created>
  <dc:creator>Prasheetha Chouhan</dc:creator>
</cp:coreProperties>
</file>