
<file path=[Content_Types].xml><?xml version="1.0" encoding="utf-8"?>
<Types xmlns="http://schemas.openxmlformats.org/package/2006/content-types">
  <Default Extension="jpg&amp;ehk=KDSnUuQhXdoqqxi5B1QpIQ&amp;r=0&amp;pid=OfficeInsert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1AC02-CDD0-4F91-B09F-558D25880F0F}" type="doc">
      <dgm:prSet loTypeId="urn:microsoft.com/office/officeart/2005/8/layout/hierarchy1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35E9937-F13D-4DEC-B5C2-D3A42431EF83}">
      <dgm:prSet/>
      <dgm:spPr/>
      <dgm:t>
        <a:bodyPr/>
        <a:lstStyle/>
        <a:p>
          <a:r>
            <a:rPr lang="en-US" dirty="0"/>
            <a:t>to produce a chatbot that assists users to both fill out from their phones</a:t>
          </a:r>
        </a:p>
      </dgm:t>
    </dgm:pt>
    <dgm:pt modelId="{8AC218B5-8D8C-4123-9B76-FD08839A9185}" type="parTrans" cxnId="{4DF629A0-82D2-4239-8C45-A66752EB7AA9}">
      <dgm:prSet/>
      <dgm:spPr/>
      <dgm:t>
        <a:bodyPr/>
        <a:lstStyle/>
        <a:p>
          <a:endParaRPr lang="en-US"/>
        </a:p>
      </dgm:t>
    </dgm:pt>
    <dgm:pt modelId="{E7E27F0C-86C3-4CE0-AA17-521DFD7599E2}" type="sibTrans" cxnId="{4DF629A0-82D2-4239-8C45-A66752EB7AA9}">
      <dgm:prSet/>
      <dgm:spPr/>
      <dgm:t>
        <a:bodyPr/>
        <a:lstStyle/>
        <a:p>
          <a:endParaRPr lang="en-US"/>
        </a:p>
      </dgm:t>
    </dgm:pt>
    <dgm:pt modelId="{40D98344-C5BE-4735-89EA-6D81089102BB}">
      <dgm:prSet/>
      <dgm:spPr/>
      <dgm:t>
        <a:bodyPr/>
        <a:lstStyle/>
        <a:p>
          <a:r>
            <a:rPr lang="en-US" dirty="0"/>
            <a:t>to eliminate the need to print out the forms and save costs (if possible)</a:t>
          </a:r>
        </a:p>
      </dgm:t>
    </dgm:pt>
    <dgm:pt modelId="{62A6BBB6-5988-4F5F-8400-B6D5A94D6615}" type="parTrans" cxnId="{4E5565AA-40B0-4920-A12A-2E9B377C8A00}">
      <dgm:prSet/>
      <dgm:spPr/>
      <dgm:t>
        <a:bodyPr/>
        <a:lstStyle/>
        <a:p>
          <a:endParaRPr lang="en-US"/>
        </a:p>
      </dgm:t>
    </dgm:pt>
    <dgm:pt modelId="{CF113CFD-BFBB-4473-85C5-FEBDC68420B8}" type="sibTrans" cxnId="{4E5565AA-40B0-4920-A12A-2E9B377C8A00}">
      <dgm:prSet/>
      <dgm:spPr/>
      <dgm:t>
        <a:bodyPr/>
        <a:lstStyle/>
        <a:p>
          <a:endParaRPr lang="en-US"/>
        </a:p>
      </dgm:t>
    </dgm:pt>
    <dgm:pt modelId="{DEAED6A0-46E4-4BC3-B93E-D74468AC3CCB}" type="pres">
      <dgm:prSet presAssocID="{54A1AC02-CDD0-4F91-B09F-558D25880F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A7852E-9B36-4CE3-8A2D-DE8569B933C5}" type="pres">
      <dgm:prSet presAssocID="{235E9937-F13D-4DEC-B5C2-D3A42431EF83}" presName="hierRoot1" presStyleCnt="0"/>
      <dgm:spPr/>
    </dgm:pt>
    <dgm:pt modelId="{960D7F29-BABB-404A-B45D-4A4F51F6AAC2}" type="pres">
      <dgm:prSet presAssocID="{235E9937-F13D-4DEC-B5C2-D3A42431EF83}" presName="composite" presStyleCnt="0"/>
      <dgm:spPr/>
    </dgm:pt>
    <dgm:pt modelId="{6998170D-22D2-4B50-8BFC-CE24D78A22A8}" type="pres">
      <dgm:prSet presAssocID="{235E9937-F13D-4DEC-B5C2-D3A42431EF83}" presName="background" presStyleLbl="node0" presStyleIdx="0" presStyleCnt="2"/>
      <dgm:spPr/>
    </dgm:pt>
    <dgm:pt modelId="{5D36CBFD-1032-4141-AD8A-70BB1093C63A}" type="pres">
      <dgm:prSet presAssocID="{235E9937-F13D-4DEC-B5C2-D3A42431EF83}" presName="text" presStyleLbl="fgAcc0" presStyleIdx="0" presStyleCnt="2">
        <dgm:presLayoutVars>
          <dgm:chPref val="3"/>
        </dgm:presLayoutVars>
      </dgm:prSet>
      <dgm:spPr/>
    </dgm:pt>
    <dgm:pt modelId="{58E56432-2F2B-4174-ABFE-A26D8D02CE9C}" type="pres">
      <dgm:prSet presAssocID="{235E9937-F13D-4DEC-B5C2-D3A42431EF83}" presName="hierChild2" presStyleCnt="0"/>
      <dgm:spPr/>
    </dgm:pt>
    <dgm:pt modelId="{F1FDB00C-BA6E-4E13-BA7C-4A2773DA8AE6}" type="pres">
      <dgm:prSet presAssocID="{40D98344-C5BE-4735-89EA-6D81089102BB}" presName="hierRoot1" presStyleCnt="0"/>
      <dgm:spPr/>
    </dgm:pt>
    <dgm:pt modelId="{334CDB6E-EDFA-49AB-AD25-E4FE9B850F96}" type="pres">
      <dgm:prSet presAssocID="{40D98344-C5BE-4735-89EA-6D81089102BB}" presName="composite" presStyleCnt="0"/>
      <dgm:spPr/>
    </dgm:pt>
    <dgm:pt modelId="{50F5BFB5-A574-464F-A356-11928D73A374}" type="pres">
      <dgm:prSet presAssocID="{40D98344-C5BE-4735-89EA-6D81089102BB}" presName="background" presStyleLbl="node0" presStyleIdx="1" presStyleCnt="2"/>
      <dgm:spPr/>
    </dgm:pt>
    <dgm:pt modelId="{AE2213BB-066F-45D1-8DAD-B7C9B1C8CC3A}" type="pres">
      <dgm:prSet presAssocID="{40D98344-C5BE-4735-89EA-6D81089102BB}" presName="text" presStyleLbl="fgAcc0" presStyleIdx="1" presStyleCnt="2">
        <dgm:presLayoutVars>
          <dgm:chPref val="3"/>
        </dgm:presLayoutVars>
      </dgm:prSet>
      <dgm:spPr/>
    </dgm:pt>
    <dgm:pt modelId="{1E511358-9CA7-472D-B439-99F7B8B66F14}" type="pres">
      <dgm:prSet presAssocID="{40D98344-C5BE-4735-89EA-6D81089102BB}" presName="hierChild2" presStyleCnt="0"/>
      <dgm:spPr/>
    </dgm:pt>
  </dgm:ptLst>
  <dgm:cxnLst>
    <dgm:cxn modelId="{FF7E2F23-1F1F-45BF-9061-A45DCA7CF400}" type="presOf" srcId="{235E9937-F13D-4DEC-B5C2-D3A42431EF83}" destId="{5D36CBFD-1032-4141-AD8A-70BB1093C63A}" srcOrd="0" destOrd="0" presId="urn:microsoft.com/office/officeart/2005/8/layout/hierarchy1"/>
    <dgm:cxn modelId="{86A64F4E-D164-4078-B6E5-88CB60D90F2C}" type="presOf" srcId="{54A1AC02-CDD0-4F91-B09F-558D25880F0F}" destId="{DEAED6A0-46E4-4BC3-B93E-D74468AC3CCB}" srcOrd="0" destOrd="0" presId="urn:microsoft.com/office/officeart/2005/8/layout/hierarchy1"/>
    <dgm:cxn modelId="{4DF629A0-82D2-4239-8C45-A66752EB7AA9}" srcId="{54A1AC02-CDD0-4F91-B09F-558D25880F0F}" destId="{235E9937-F13D-4DEC-B5C2-D3A42431EF83}" srcOrd="0" destOrd="0" parTransId="{8AC218B5-8D8C-4123-9B76-FD08839A9185}" sibTransId="{E7E27F0C-86C3-4CE0-AA17-521DFD7599E2}"/>
    <dgm:cxn modelId="{4E5565AA-40B0-4920-A12A-2E9B377C8A00}" srcId="{54A1AC02-CDD0-4F91-B09F-558D25880F0F}" destId="{40D98344-C5BE-4735-89EA-6D81089102BB}" srcOrd="1" destOrd="0" parTransId="{62A6BBB6-5988-4F5F-8400-B6D5A94D6615}" sibTransId="{CF113CFD-BFBB-4473-85C5-FEBDC68420B8}"/>
    <dgm:cxn modelId="{6C1040B9-3304-4C03-9A39-EDA985099876}" type="presOf" srcId="{40D98344-C5BE-4735-89EA-6D81089102BB}" destId="{AE2213BB-066F-45D1-8DAD-B7C9B1C8CC3A}" srcOrd="0" destOrd="0" presId="urn:microsoft.com/office/officeart/2005/8/layout/hierarchy1"/>
    <dgm:cxn modelId="{E0B4C008-E03F-45E4-BA40-9FB8C8488529}" type="presParOf" srcId="{DEAED6A0-46E4-4BC3-B93E-D74468AC3CCB}" destId="{A1A7852E-9B36-4CE3-8A2D-DE8569B933C5}" srcOrd="0" destOrd="0" presId="urn:microsoft.com/office/officeart/2005/8/layout/hierarchy1"/>
    <dgm:cxn modelId="{E64744FC-4D9D-4A83-BBD7-CF7691CBA6C9}" type="presParOf" srcId="{A1A7852E-9B36-4CE3-8A2D-DE8569B933C5}" destId="{960D7F29-BABB-404A-B45D-4A4F51F6AAC2}" srcOrd="0" destOrd="0" presId="urn:microsoft.com/office/officeart/2005/8/layout/hierarchy1"/>
    <dgm:cxn modelId="{43BF5497-4027-4313-8F42-0A1F0C56ADC9}" type="presParOf" srcId="{960D7F29-BABB-404A-B45D-4A4F51F6AAC2}" destId="{6998170D-22D2-4B50-8BFC-CE24D78A22A8}" srcOrd="0" destOrd="0" presId="urn:microsoft.com/office/officeart/2005/8/layout/hierarchy1"/>
    <dgm:cxn modelId="{A79A3693-25C7-410D-B8C5-4F1C5D140F7A}" type="presParOf" srcId="{960D7F29-BABB-404A-B45D-4A4F51F6AAC2}" destId="{5D36CBFD-1032-4141-AD8A-70BB1093C63A}" srcOrd="1" destOrd="0" presId="urn:microsoft.com/office/officeart/2005/8/layout/hierarchy1"/>
    <dgm:cxn modelId="{6B1E415B-39A6-423B-8FB0-DD44A5D643A3}" type="presParOf" srcId="{A1A7852E-9B36-4CE3-8A2D-DE8569B933C5}" destId="{58E56432-2F2B-4174-ABFE-A26D8D02CE9C}" srcOrd="1" destOrd="0" presId="urn:microsoft.com/office/officeart/2005/8/layout/hierarchy1"/>
    <dgm:cxn modelId="{62CBD705-663D-4DFC-954A-4EEBAC717D9A}" type="presParOf" srcId="{DEAED6A0-46E4-4BC3-B93E-D74468AC3CCB}" destId="{F1FDB00C-BA6E-4E13-BA7C-4A2773DA8AE6}" srcOrd="1" destOrd="0" presId="urn:microsoft.com/office/officeart/2005/8/layout/hierarchy1"/>
    <dgm:cxn modelId="{07B8DB71-5191-45E5-92C2-724C57BCB04B}" type="presParOf" srcId="{F1FDB00C-BA6E-4E13-BA7C-4A2773DA8AE6}" destId="{334CDB6E-EDFA-49AB-AD25-E4FE9B850F96}" srcOrd="0" destOrd="0" presId="urn:microsoft.com/office/officeart/2005/8/layout/hierarchy1"/>
    <dgm:cxn modelId="{0A8F9B92-667E-44CC-8EDD-E5E9EB99D712}" type="presParOf" srcId="{334CDB6E-EDFA-49AB-AD25-E4FE9B850F96}" destId="{50F5BFB5-A574-464F-A356-11928D73A374}" srcOrd="0" destOrd="0" presId="urn:microsoft.com/office/officeart/2005/8/layout/hierarchy1"/>
    <dgm:cxn modelId="{62DF07CE-6DED-4107-BB71-1A2AA3362496}" type="presParOf" srcId="{334CDB6E-EDFA-49AB-AD25-E4FE9B850F96}" destId="{AE2213BB-066F-45D1-8DAD-B7C9B1C8CC3A}" srcOrd="1" destOrd="0" presId="urn:microsoft.com/office/officeart/2005/8/layout/hierarchy1"/>
    <dgm:cxn modelId="{43F8C894-32AF-43D6-BC35-37122A3A1270}" type="presParOf" srcId="{F1FDB00C-BA6E-4E13-BA7C-4A2773DA8AE6}" destId="{1E511358-9CA7-472D-B439-99F7B8B66F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B01F8-D428-4237-854B-F8BF9519E81A}" type="doc">
      <dgm:prSet loTypeId="urn:microsoft.com/office/officeart/2005/8/layout/vList2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028075CD-AF1A-485B-BED7-B76BE8446119}">
      <dgm:prSet/>
      <dgm:spPr/>
      <dgm:t>
        <a:bodyPr/>
        <a:lstStyle/>
        <a:p>
          <a:r>
            <a:rPr lang="en-US" dirty="0"/>
            <a:t>Communication with Firm</a:t>
          </a:r>
        </a:p>
      </dgm:t>
    </dgm:pt>
    <dgm:pt modelId="{97E41456-A7A3-4C67-A51D-641685F71514}" type="parTrans" cxnId="{C732FECE-11B5-4EE1-A1D6-97F9F371AACF}">
      <dgm:prSet/>
      <dgm:spPr/>
      <dgm:t>
        <a:bodyPr/>
        <a:lstStyle/>
        <a:p>
          <a:endParaRPr lang="en-US"/>
        </a:p>
      </dgm:t>
    </dgm:pt>
    <dgm:pt modelId="{7ABE0865-24F1-4A42-9942-00E82C03FD60}" type="sibTrans" cxnId="{C732FECE-11B5-4EE1-A1D6-97F9F371AACF}">
      <dgm:prSet/>
      <dgm:spPr/>
      <dgm:t>
        <a:bodyPr/>
        <a:lstStyle/>
        <a:p>
          <a:endParaRPr lang="en-US"/>
        </a:p>
      </dgm:t>
    </dgm:pt>
    <dgm:pt modelId="{F3697082-C927-4FAA-AB99-15F522FA32FF}">
      <dgm:prSet/>
      <dgm:spPr/>
      <dgm:t>
        <a:bodyPr/>
        <a:lstStyle/>
        <a:p>
          <a:r>
            <a:rPr lang="en-US" dirty="0"/>
            <a:t>Forms</a:t>
          </a:r>
        </a:p>
      </dgm:t>
    </dgm:pt>
    <dgm:pt modelId="{F97F7726-953B-4E62-AD1D-F0FE21B36009}" type="parTrans" cxnId="{84BB6761-8C61-4BAA-8477-C260D0A0CFC9}">
      <dgm:prSet/>
      <dgm:spPr/>
      <dgm:t>
        <a:bodyPr/>
        <a:lstStyle/>
        <a:p>
          <a:endParaRPr lang="en-US"/>
        </a:p>
      </dgm:t>
    </dgm:pt>
    <dgm:pt modelId="{F230ABBF-7C99-42EE-A42B-6305FB312255}" type="sibTrans" cxnId="{84BB6761-8C61-4BAA-8477-C260D0A0CFC9}">
      <dgm:prSet/>
      <dgm:spPr/>
      <dgm:t>
        <a:bodyPr/>
        <a:lstStyle/>
        <a:p>
          <a:endParaRPr lang="en-US"/>
        </a:p>
      </dgm:t>
    </dgm:pt>
    <dgm:pt modelId="{1E1F1F41-96C5-4CD1-8BE9-76CFA5FB07D3}">
      <dgm:prSet/>
      <dgm:spPr/>
      <dgm:t>
        <a:bodyPr/>
        <a:lstStyle/>
        <a:p>
          <a:r>
            <a:rPr lang="en-US" dirty="0"/>
            <a:t>Discussion of preliminary steps</a:t>
          </a:r>
        </a:p>
      </dgm:t>
    </dgm:pt>
    <dgm:pt modelId="{FC4211B7-5A8E-4E36-AA56-C462736413DB}" type="parTrans" cxnId="{FDBF314A-37D3-4770-ABD2-FCC2163D1C13}">
      <dgm:prSet/>
      <dgm:spPr/>
    </dgm:pt>
    <dgm:pt modelId="{68240536-A68E-4989-8503-E95249E58C13}" type="sibTrans" cxnId="{FDBF314A-37D3-4770-ABD2-FCC2163D1C13}">
      <dgm:prSet/>
      <dgm:spPr/>
    </dgm:pt>
    <dgm:pt modelId="{BE87F880-E0A1-45D0-8B9B-F9C27E469B19}" type="pres">
      <dgm:prSet presAssocID="{E99B01F8-D428-4237-854B-F8BF9519E81A}" presName="linear" presStyleCnt="0">
        <dgm:presLayoutVars>
          <dgm:animLvl val="lvl"/>
          <dgm:resizeHandles val="exact"/>
        </dgm:presLayoutVars>
      </dgm:prSet>
      <dgm:spPr/>
    </dgm:pt>
    <dgm:pt modelId="{847E1252-AD5F-4D4D-8377-F6ACE43B61A0}" type="pres">
      <dgm:prSet presAssocID="{028075CD-AF1A-485B-BED7-B76BE84461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EE52E3-CC6A-4739-BB13-F22287A89273}" type="pres">
      <dgm:prSet presAssocID="{7ABE0865-24F1-4A42-9942-00E82C03FD60}" presName="spacer" presStyleCnt="0"/>
      <dgm:spPr/>
    </dgm:pt>
    <dgm:pt modelId="{4493657C-CD54-44C5-ACF1-3CB59E288DF0}" type="pres">
      <dgm:prSet presAssocID="{F3697082-C927-4FAA-AB99-15F522FA32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CCC2DC-F12D-4738-A0B2-5153BB3D2EB1}" type="pres">
      <dgm:prSet presAssocID="{F230ABBF-7C99-42EE-A42B-6305FB312255}" presName="spacer" presStyleCnt="0"/>
      <dgm:spPr/>
    </dgm:pt>
    <dgm:pt modelId="{B0AF25BB-3D2B-46AC-A6FD-D7B9572B9903}" type="pres">
      <dgm:prSet presAssocID="{1E1F1F41-96C5-4CD1-8BE9-76CFA5FB07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C6E70C-F744-45D4-83D0-8A5418EEC51C}" type="presOf" srcId="{1E1F1F41-96C5-4CD1-8BE9-76CFA5FB07D3}" destId="{B0AF25BB-3D2B-46AC-A6FD-D7B9572B9903}" srcOrd="0" destOrd="0" presId="urn:microsoft.com/office/officeart/2005/8/layout/vList2"/>
    <dgm:cxn modelId="{84BB6761-8C61-4BAA-8477-C260D0A0CFC9}" srcId="{E99B01F8-D428-4237-854B-F8BF9519E81A}" destId="{F3697082-C927-4FAA-AB99-15F522FA32FF}" srcOrd="1" destOrd="0" parTransId="{F97F7726-953B-4E62-AD1D-F0FE21B36009}" sibTransId="{F230ABBF-7C99-42EE-A42B-6305FB312255}"/>
    <dgm:cxn modelId="{FDBF314A-37D3-4770-ABD2-FCC2163D1C13}" srcId="{E99B01F8-D428-4237-854B-F8BF9519E81A}" destId="{1E1F1F41-96C5-4CD1-8BE9-76CFA5FB07D3}" srcOrd="2" destOrd="0" parTransId="{FC4211B7-5A8E-4E36-AA56-C462736413DB}" sibTransId="{68240536-A68E-4989-8503-E95249E58C13}"/>
    <dgm:cxn modelId="{AE8EDD53-0B72-46FE-A534-0289AAACC237}" type="presOf" srcId="{F3697082-C927-4FAA-AB99-15F522FA32FF}" destId="{4493657C-CD54-44C5-ACF1-3CB59E288DF0}" srcOrd="0" destOrd="0" presId="urn:microsoft.com/office/officeart/2005/8/layout/vList2"/>
    <dgm:cxn modelId="{C732FECE-11B5-4EE1-A1D6-97F9F371AACF}" srcId="{E99B01F8-D428-4237-854B-F8BF9519E81A}" destId="{028075CD-AF1A-485B-BED7-B76BE8446119}" srcOrd="0" destOrd="0" parTransId="{97E41456-A7A3-4C67-A51D-641685F71514}" sibTransId="{7ABE0865-24F1-4A42-9942-00E82C03FD60}"/>
    <dgm:cxn modelId="{A8924EE1-98A2-4852-8337-53242C0783EF}" type="presOf" srcId="{E99B01F8-D428-4237-854B-F8BF9519E81A}" destId="{BE87F880-E0A1-45D0-8B9B-F9C27E469B19}" srcOrd="0" destOrd="0" presId="urn:microsoft.com/office/officeart/2005/8/layout/vList2"/>
    <dgm:cxn modelId="{8002DFF8-5D92-41D0-8088-C77F06F0F3E7}" type="presOf" srcId="{028075CD-AF1A-485B-BED7-B76BE8446119}" destId="{847E1252-AD5F-4D4D-8377-F6ACE43B61A0}" srcOrd="0" destOrd="0" presId="urn:microsoft.com/office/officeart/2005/8/layout/vList2"/>
    <dgm:cxn modelId="{56BCE390-2F15-4F7D-B271-A5283240E40A}" type="presParOf" srcId="{BE87F880-E0A1-45D0-8B9B-F9C27E469B19}" destId="{847E1252-AD5F-4D4D-8377-F6ACE43B61A0}" srcOrd="0" destOrd="0" presId="urn:microsoft.com/office/officeart/2005/8/layout/vList2"/>
    <dgm:cxn modelId="{598DA5D8-3608-45B4-8A77-99335EBC5297}" type="presParOf" srcId="{BE87F880-E0A1-45D0-8B9B-F9C27E469B19}" destId="{C9EE52E3-CC6A-4739-BB13-F22287A89273}" srcOrd="1" destOrd="0" presId="urn:microsoft.com/office/officeart/2005/8/layout/vList2"/>
    <dgm:cxn modelId="{1A13E158-B167-4CDB-B721-45F689D76CB5}" type="presParOf" srcId="{BE87F880-E0A1-45D0-8B9B-F9C27E469B19}" destId="{4493657C-CD54-44C5-ACF1-3CB59E288DF0}" srcOrd="2" destOrd="0" presId="urn:microsoft.com/office/officeart/2005/8/layout/vList2"/>
    <dgm:cxn modelId="{BAE32F2B-5AA7-4D3A-8FCA-D179C0898BD5}" type="presParOf" srcId="{BE87F880-E0A1-45D0-8B9B-F9C27E469B19}" destId="{EECCC2DC-F12D-4738-A0B2-5153BB3D2EB1}" srcOrd="3" destOrd="0" presId="urn:microsoft.com/office/officeart/2005/8/layout/vList2"/>
    <dgm:cxn modelId="{AF3481DA-1EC0-49CE-81BF-2FA2173E74B4}" type="presParOf" srcId="{BE87F880-E0A1-45D0-8B9B-F9C27E469B19}" destId="{B0AF25BB-3D2B-46AC-A6FD-D7B9572B99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1F5FF-A63D-46EF-A725-116570A91A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C064477-66FC-4A83-90C8-D24A56C98697}">
      <dgm:prSet/>
      <dgm:spPr/>
      <dgm:t>
        <a:bodyPr/>
        <a:lstStyle/>
        <a:p>
          <a:r>
            <a:rPr lang="en-US" dirty="0"/>
            <a:t>1) Design a QnA with prompts for the user.</a:t>
          </a:r>
        </a:p>
      </dgm:t>
    </dgm:pt>
    <dgm:pt modelId="{82999864-3344-4E98-A6D5-D900654093D2}" type="parTrans" cxnId="{C585B440-8578-4324-9EC3-486627D27500}">
      <dgm:prSet/>
      <dgm:spPr/>
      <dgm:t>
        <a:bodyPr/>
        <a:lstStyle/>
        <a:p>
          <a:endParaRPr lang="en-US"/>
        </a:p>
      </dgm:t>
    </dgm:pt>
    <dgm:pt modelId="{DCCA1F01-3711-44CD-A11D-294A9B537E78}" type="sibTrans" cxnId="{C585B440-8578-4324-9EC3-486627D2750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52379B32-F581-48FE-8274-900B9B986610}">
      <dgm:prSet/>
      <dgm:spPr/>
      <dgm:t>
        <a:bodyPr/>
        <a:lstStyle/>
        <a:p>
          <a:r>
            <a:rPr lang="en-US"/>
            <a:t>2) Modify the form into a mail-merge document</a:t>
          </a:r>
        </a:p>
      </dgm:t>
    </dgm:pt>
    <dgm:pt modelId="{8AE2AD30-F89A-4C75-B202-9F51EF3D93F1}" type="parTrans" cxnId="{FF60E4B2-366D-4C2F-8795-C93296D394E4}">
      <dgm:prSet/>
      <dgm:spPr/>
      <dgm:t>
        <a:bodyPr/>
        <a:lstStyle/>
        <a:p>
          <a:endParaRPr lang="en-US"/>
        </a:p>
      </dgm:t>
    </dgm:pt>
    <dgm:pt modelId="{AE46F787-81B4-46E7-AE4B-FD95557A620B}" type="sibTrans" cxnId="{FF60E4B2-366D-4C2F-8795-C93296D394E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9A226C1-E46F-440A-8B56-4999B68449CF}">
      <dgm:prSet/>
      <dgm:spPr/>
      <dgm:t>
        <a:bodyPr/>
        <a:lstStyle/>
        <a:p>
          <a:r>
            <a:rPr lang="en-US" dirty="0"/>
            <a:t>3) Incorporate the mail-merge into the QnA</a:t>
          </a:r>
        </a:p>
      </dgm:t>
    </dgm:pt>
    <dgm:pt modelId="{A7A83811-F0A8-42CB-9F7E-91482B874B0B}" type="parTrans" cxnId="{E146FFF9-2786-49D5-8CCB-E049F357003E}">
      <dgm:prSet/>
      <dgm:spPr/>
      <dgm:t>
        <a:bodyPr/>
        <a:lstStyle/>
        <a:p>
          <a:endParaRPr lang="en-US"/>
        </a:p>
      </dgm:t>
    </dgm:pt>
    <dgm:pt modelId="{3ED7040B-D658-43A2-B4D4-09395EA7A0E7}" type="sibTrans" cxnId="{E146FFF9-2786-49D5-8CCB-E049F357003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350EA176-4859-4AA5-A4AB-B2B7D2E86293}">
      <dgm:prSet/>
      <dgm:spPr/>
      <dgm:t>
        <a:bodyPr/>
        <a:lstStyle/>
        <a:p>
          <a:r>
            <a:rPr lang="en-US"/>
            <a:t>4) API for mailing site/payment for mailing</a:t>
          </a:r>
        </a:p>
      </dgm:t>
    </dgm:pt>
    <dgm:pt modelId="{725CD52F-33EB-412A-B87F-FFC1DA77B6FE}" type="parTrans" cxnId="{FA576CA6-74F5-42D7-A00C-A489AA57CCAB}">
      <dgm:prSet/>
      <dgm:spPr/>
      <dgm:t>
        <a:bodyPr/>
        <a:lstStyle/>
        <a:p>
          <a:endParaRPr lang="en-US"/>
        </a:p>
      </dgm:t>
    </dgm:pt>
    <dgm:pt modelId="{5DCB4CC0-3470-4779-8561-FC04CE7B8B13}" type="sibTrans" cxnId="{FA576CA6-74F5-42D7-A00C-A489AA57CCAB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FA3948D7-6064-425B-B34C-CCCF9B8CA4E1}" type="pres">
      <dgm:prSet presAssocID="{DD91F5FF-A63D-46EF-A725-116570A91A21}" presName="Name0" presStyleCnt="0">
        <dgm:presLayoutVars>
          <dgm:animLvl val="lvl"/>
          <dgm:resizeHandles val="exact"/>
        </dgm:presLayoutVars>
      </dgm:prSet>
      <dgm:spPr/>
    </dgm:pt>
    <dgm:pt modelId="{22134A7B-C061-46A8-A4E6-079EA583D14E}" type="pres">
      <dgm:prSet presAssocID="{5C064477-66FC-4A83-90C8-D24A56C98697}" presName="compositeNode" presStyleCnt="0">
        <dgm:presLayoutVars>
          <dgm:bulletEnabled val="1"/>
        </dgm:presLayoutVars>
      </dgm:prSet>
      <dgm:spPr/>
    </dgm:pt>
    <dgm:pt modelId="{10336E3C-3530-44A4-BEC3-A63DF7754147}" type="pres">
      <dgm:prSet presAssocID="{5C064477-66FC-4A83-90C8-D24A56C98697}" presName="bgRect" presStyleLbl="bgAccFollowNode1" presStyleIdx="0" presStyleCnt="4"/>
      <dgm:spPr/>
    </dgm:pt>
    <dgm:pt modelId="{EB84283D-5B12-4036-8023-0D8099B80148}" type="pres">
      <dgm:prSet presAssocID="{DCCA1F01-3711-44CD-A11D-294A9B537E7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EAF96A9-04C6-41FC-9F35-D13C047970EB}" type="pres">
      <dgm:prSet presAssocID="{5C064477-66FC-4A83-90C8-D24A56C98697}" presName="bottomLine" presStyleLbl="alignNode1" presStyleIdx="1" presStyleCnt="8">
        <dgm:presLayoutVars/>
      </dgm:prSet>
      <dgm:spPr/>
    </dgm:pt>
    <dgm:pt modelId="{55E3C781-E7BA-4C4C-B7D4-494CCEDCCC31}" type="pres">
      <dgm:prSet presAssocID="{5C064477-66FC-4A83-90C8-D24A56C98697}" presName="nodeText" presStyleLbl="bgAccFollowNode1" presStyleIdx="0" presStyleCnt="4">
        <dgm:presLayoutVars>
          <dgm:bulletEnabled val="1"/>
        </dgm:presLayoutVars>
      </dgm:prSet>
      <dgm:spPr/>
    </dgm:pt>
    <dgm:pt modelId="{C7DB7D73-775B-4001-84D1-0FAA1BF461A8}" type="pres">
      <dgm:prSet presAssocID="{DCCA1F01-3711-44CD-A11D-294A9B537E78}" presName="sibTrans" presStyleCnt="0"/>
      <dgm:spPr/>
    </dgm:pt>
    <dgm:pt modelId="{4CADB51B-2143-45DC-A90C-715F9C9DD40D}" type="pres">
      <dgm:prSet presAssocID="{52379B32-F581-48FE-8274-900B9B986610}" presName="compositeNode" presStyleCnt="0">
        <dgm:presLayoutVars>
          <dgm:bulletEnabled val="1"/>
        </dgm:presLayoutVars>
      </dgm:prSet>
      <dgm:spPr/>
    </dgm:pt>
    <dgm:pt modelId="{8A947B99-4A4F-4751-8293-031DE529DF99}" type="pres">
      <dgm:prSet presAssocID="{52379B32-F581-48FE-8274-900B9B986610}" presName="bgRect" presStyleLbl="bgAccFollowNode1" presStyleIdx="1" presStyleCnt="4"/>
      <dgm:spPr/>
    </dgm:pt>
    <dgm:pt modelId="{71D70C59-CAE9-4D0E-99C6-6BCE197B32AE}" type="pres">
      <dgm:prSet presAssocID="{AE46F787-81B4-46E7-AE4B-FD95557A620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5AD631B-C519-4D60-8CD1-534F30E06B74}" type="pres">
      <dgm:prSet presAssocID="{52379B32-F581-48FE-8274-900B9B986610}" presName="bottomLine" presStyleLbl="alignNode1" presStyleIdx="3" presStyleCnt="8">
        <dgm:presLayoutVars/>
      </dgm:prSet>
      <dgm:spPr/>
    </dgm:pt>
    <dgm:pt modelId="{193FED71-EA52-48E1-A66F-DB31E756CCA6}" type="pres">
      <dgm:prSet presAssocID="{52379B32-F581-48FE-8274-900B9B986610}" presName="nodeText" presStyleLbl="bgAccFollowNode1" presStyleIdx="1" presStyleCnt="4">
        <dgm:presLayoutVars>
          <dgm:bulletEnabled val="1"/>
        </dgm:presLayoutVars>
      </dgm:prSet>
      <dgm:spPr/>
    </dgm:pt>
    <dgm:pt modelId="{2CAFB365-E668-446B-A725-F502FEB4FDD5}" type="pres">
      <dgm:prSet presAssocID="{AE46F787-81B4-46E7-AE4B-FD95557A620B}" presName="sibTrans" presStyleCnt="0"/>
      <dgm:spPr/>
    </dgm:pt>
    <dgm:pt modelId="{23CA38ED-8990-4FB3-98C9-0E40EF95D6D6}" type="pres">
      <dgm:prSet presAssocID="{E9A226C1-E46F-440A-8B56-4999B68449CF}" presName="compositeNode" presStyleCnt="0">
        <dgm:presLayoutVars>
          <dgm:bulletEnabled val="1"/>
        </dgm:presLayoutVars>
      </dgm:prSet>
      <dgm:spPr/>
    </dgm:pt>
    <dgm:pt modelId="{9BC2AB94-E934-4C0C-AE74-022D4733031E}" type="pres">
      <dgm:prSet presAssocID="{E9A226C1-E46F-440A-8B56-4999B68449CF}" presName="bgRect" presStyleLbl="bgAccFollowNode1" presStyleIdx="2" presStyleCnt="4"/>
      <dgm:spPr/>
    </dgm:pt>
    <dgm:pt modelId="{52EA4CAF-48A9-452F-90A5-FD433F10C8F5}" type="pres">
      <dgm:prSet presAssocID="{3ED7040B-D658-43A2-B4D4-09395EA7A0E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4F3E649-7683-4E44-9422-69D1547576D1}" type="pres">
      <dgm:prSet presAssocID="{E9A226C1-E46F-440A-8B56-4999B68449CF}" presName="bottomLine" presStyleLbl="alignNode1" presStyleIdx="5" presStyleCnt="8">
        <dgm:presLayoutVars/>
      </dgm:prSet>
      <dgm:spPr/>
    </dgm:pt>
    <dgm:pt modelId="{86F0BC4F-76C7-404E-9DA1-9606AC2B1DA2}" type="pres">
      <dgm:prSet presAssocID="{E9A226C1-E46F-440A-8B56-4999B68449CF}" presName="nodeText" presStyleLbl="bgAccFollowNode1" presStyleIdx="2" presStyleCnt="4">
        <dgm:presLayoutVars>
          <dgm:bulletEnabled val="1"/>
        </dgm:presLayoutVars>
      </dgm:prSet>
      <dgm:spPr/>
    </dgm:pt>
    <dgm:pt modelId="{AFA206D6-ED60-4611-9FF4-B45A2A010645}" type="pres">
      <dgm:prSet presAssocID="{3ED7040B-D658-43A2-B4D4-09395EA7A0E7}" presName="sibTrans" presStyleCnt="0"/>
      <dgm:spPr/>
    </dgm:pt>
    <dgm:pt modelId="{1A6FAF4A-EC06-41BB-8B05-D1EAE5EA1F88}" type="pres">
      <dgm:prSet presAssocID="{350EA176-4859-4AA5-A4AB-B2B7D2E86293}" presName="compositeNode" presStyleCnt="0">
        <dgm:presLayoutVars>
          <dgm:bulletEnabled val="1"/>
        </dgm:presLayoutVars>
      </dgm:prSet>
      <dgm:spPr/>
    </dgm:pt>
    <dgm:pt modelId="{C4A9BD40-71CD-4BF8-8548-DCCD6ED53E82}" type="pres">
      <dgm:prSet presAssocID="{350EA176-4859-4AA5-A4AB-B2B7D2E86293}" presName="bgRect" presStyleLbl="bgAccFollowNode1" presStyleIdx="3" presStyleCnt="4"/>
      <dgm:spPr/>
    </dgm:pt>
    <dgm:pt modelId="{933B0A7B-0139-44C4-8194-CE17D43DDF18}" type="pres">
      <dgm:prSet presAssocID="{5DCB4CC0-3470-4779-8561-FC04CE7B8B1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48486A-2D4D-4F91-968E-8A8484A8B125}" type="pres">
      <dgm:prSet presAssocID="{350EA176-4859-4AA5-A4AB-B2B7D2E86293}" presName="bottomLine" presStyleLbl="alignNode1" presStyleIdx="7" presStyleCnt="8">
        <dgm:presLayoutVars/>
      </dgm:prSet>
      <dgm:spPr/>
    </dgm:pt>
    <dgm:pt modelId="{84EE6084-BA8E-4287-A80A-2AB07A4F80A9}" type="pres">
      <dgm:prSet presAssocID="{350EA176-4859-4AA5-A4AB-B2B7D2E8629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22C8515-3352-4450-939B-32ACCFA00F40}" type="presOf" srcId="{5DCB4CC0-3470-4779-8561-FC04CE7B8B13}" destId="{933B0A7B-0139-44C4-8194-CE17D43DDF18}" srcOrd="0" destOrd="0" presId="urn:microsoft.com/office/officeart/2016/7/layout/BasicLinearProcessNumbered"/>
    <dgm:cxn modelId="{2E239222-6B01-4BFB-B3DD-AF5534DCFE46}" type="presOf" srcId="{52379B32-F581-48FE-8274-900B9B986610}" destId="{193FED71-EA52-48E1-A66F-DB31E756CCA6}" srcOrd="1" destOrd="0" presId="urn:microsoft.com/office/officeart/2016/7/layout/BasicLinearProcessNumbered"/>
    <dgm:cxn modelId="{E00FED23-D90F-4EAA-B66B-AD7B6A6C49BF}" type="presOf" srcId="{350EA176-4859-4AA5-A4AB-B2B7D2E86293}" destId="{84EE6084-BA8E-4287-A80A-2AB07A4F80A9}" srcOrd="1" destOrd="0" presId="urn:microsoft.com/office/officeart/2016/7/layout/BasicLinearProcessNumbered"/>
    <dgm:cxn modelId="{C585B440-8578-4324-9EC3-486627D27500}" srcId="{DD91F5FF-A63D-46EF-A725-116570A91A21}" destId="{5C064477-66FC-4A83-90C8-D24A56C98697}" srcOrd="0" destOrd="0" parTransId="{82999864-3344-4E98-A6D5-D900654093D2}" sibTransId="{DCCA1F01-3711-44CD-A11D-294A9B537E78}"/>
    <dgm:cxn modelId="{7659D36B-C89A-415E-9431-1777EC894976}" type="presOf" srcId="{350EA176-4859-4AA5-A4AB-B2B7D2E86293}" destId="{C4A9BD40-71CD-4BF8-8548-DCCD6ED53E82}" srcOrd="0" destOrd="0" presId="urn:microsoft.com/office/officeart/2016/7/layout/BasicLinearProcessNumbered"/>
    <dgm:cxn modelId="{312BF285-1856-42FF-A051-D652047E019B}" type="presOf" srcId="{3ED7040B-D658-43A2-B4D4-09395EA7A0E7}" destId="{52EA4CAF-48A9-452F-90A5-FD433F10C8F5}" srcOrd="0" destOrd="0" presId="urn:microsoft.com/office/officeart/2016/7/layout/BasicLinearProcessNumbered"/>
    <dgm:cxn modelId="{494A76A0-ADF2-4DB1-8942-DCF7127431E3}" type="presOf" srcId="{5C064477-66FC-4A83-90C8-D24A56C98697}" destId="{10336E3C-3530-44A4-BEC3-A63DF7754147}" srcOrd="0" destOrd="0" presId="urn:microsoft.com/office/officeart/2016/7/layout/BasicLinearProcessNumbered"/>
    <dgm:cxn modelId="{FA576CA6-74F5-42D7-A00C-A489AA57CCAB}" srcId="{DD91F5FF-A63D-46EF-A725-116570A91A21}" destId="{350EA176-4859-4AA5-A4AB-B2B7D2E86293}" srcOrd="3" destOrd="0" parTransId="{725CD52F-33EB-412A-B87F-FFC1DA77B6FE}" sibTransId="{5DCB4CC0-3470-4779-8561-FC04CE7B8B13}"/>
    <dgm:cxn modelId="{FF60E4B2-366D-4C2F-8795-C93296D394E4}" srcId="{DD91F5FF-A63D-46EF-A725-116570A91A21}" destId="{52379B32-F581-48FE-8274-900B9B986610}" srcOrd="1" destOrd="0" parTransId="{8AE2AD30-F89A-4C75-B202-9F51EF3D93F1}" sibTransId="{AE46F787-81B4-46E7-AE4B-FD95557A620B}"/>
    <dgm:cxn modelId="{CA9E48C8-86FB-4E8D-889E-E64E29532CC8}" type="presOf" srcId="{E9A226C1-E46F-440A-8B56-4999B68449CF}" destId="{9BC2AB94-E934-4C0C-AE74-022D4733031E}" srcOrd="0" destOrd="0" presId="urn:microsoft.com/office/officeart/2016/7/layout/BasicLinearProcessNumbered"/>
    <dgm:cxn modelId="{C35F3CD8-182D-4BE2-A4AB-D236C3561ED1}" type="presOf" srcId="{E9A226C1-E46F-440A-8B56-4999B68449CF}" destId="{86F0BC4F-76C7-404E-9DA1-9606AC2B1DA2}" srcOrd="1" destOrd="0" presId="urn:microsoft.com/office/officeart/2016/7/layout/BasicLinearProcessNumbered"/>
    <dgm:cxn modelId="{48DA45DC-9007-4EFA-AD2B-E5F8C389AC3B}" type="presOf" srcId="{DCCA1F01-3711-44CD-A11D-294A9B537E78}" destId="{EB84283D-5B12-4036-8023-0D8099B80148}" srcOrd="0" destOrd="0" presId="urn:microsoft.com/office/officeart/2016/7/layout/BasicLinearProcessNumbered"/>
    <dgm:cxn modelId="{E1103DE1-A367-4CAE-B0BA-E0CCAEBDA6A7}" type="presOf" srcId="{52379B32-F581-48FE-8274-900B9B986610}" destId="{8A947B99-4A4F-4751-8293-031DE529DF99}" srcOrd="0" destOrd="0" presId="urn:microsoft.com/office/officeart/2016/7/layout/BasicLinearProcessNumbered"/>
    <dgm:cxn modelId="{829E06F3-B7F1-4276-8AED-FE4A1CEA36AB}" type="presOf" srcId="{AE46F787-81B4-46E7-AE4B-FD95557A620B}" destId="{71D70C59-CAE9-4D0E-99C6-6BCE197B32AE}" srcOrd="0" destOrd="0" presId="urn:microsoft.com/office/officeart/2016/7/layout/BasicLinearProcessNumbered"/>
    <dgm:cxn modelId="{187BBEF3-94FB-4207-9111-8E6C20894FFE}" type="presOf" srcId="{5C064477-66FC-4A83-90C8-D24A56C98697}" destId="{55E3C781-E7BA-4C4C-B7D4-494CCEDCCC31}" srcOrd="1" destOrd="0" presId="urn:microsoft.com/office/officeart/2016/7/layout/BasicLinearProcessNumbered"/>
    <dgm:cxn modelId="{88C0C0F6-2DF3-47A1-9DE5-D51123E35C4D}" type="presOf" srcId="{DD91F5FF-A63D-46EF-A725-116570A91A21}" destId="{FA3948D7-6064-425B-B34C-CCCF9B8CA4E1}" srcOrd="0" destOrd="0" presId="urn:microsoft.com/office/officeart/2016/7/layout/BasicLinearProcessNumbered"/>
    <dgm:cxn modelId="{E146FFF9-2786-49D5-8CCB-E049F357003E}" srcId="{DD91F5FF-A63D-46EF-A725-116570A91A21}" destId="{E9A226C1-E46F-440A-8B56-4999B68449CF}" srcOrd="2" destOrd="0" parTransId="{A7A83811-F0A8-42CB-9F7E-91482B874B0B}" sibTransId="{3ED7040B-D658-43A2-B4D4-09395EA7A0E7}"/>
    <dgm:cxn modelId="{EF41EB3B-18B2-422D-8AAD-FD1542ED9AE4}" type="presParOf" srcId="{FA3948D7-6064-425B-B34C-CCCF9B8CA4E1}" destId="{22134A7B-C061-46A8-A4E6-079EA583D14E}" srcOrd="0" destOrd="0" presId="urn:microsoft.com/office/officeart/2016/7/layout/BasicLinearProcessNumbered"/>
    <dgm:cxn modelId="{7E86F21C-68D4-43EB-B4F1-807A690C12F7}" type="presParOf" srcId="{22134A7B-C061-46A8-A4E6-079EA583D14E}" destId="{10336E3C-3530-44A4-BEC3-A63DF7754147}" srcOrd="0" destOrd="0" presId="urn:microsoft.com/office/officeart/2016/7/layout/BasicLinearProcessNumbered"/>
    <dgm:cxn modelId="{04D0A755-4CEF-4C9E-BBF7-04E7AAE9BFD9}" type="presParOf" srcId="{22134A7B-C061-46A8-A4E6-079EA583D14E}" destId="{EB84283D-5B12-4036-8023-0D8099B80148}" srcOrd="1" destOrd="0" presId="urn:microsoft.com/office/officeart/2016/7/layout/BasicLinearProcessNumbered"/>
    <dgm:cxn modelId="{0AE0FF02-F1DC-4355-896F-B03F166E6B26}" type="presParOf" srcId="{22134A7B-C061-46A8-A4E6-079EA583D14E}" destId="{7EAF96A9-04C6-41FC-9F35-D13C047970EB}" srcOrd="2" destOrd="0" presId="urn:microsoft.com/office/officeart/2016/7/layout/BasicLinearProcessNumbered"/>
    <dgm:cxn modelId="{CCEAD135-8CC5-4FF7-AB59-56C0BC832419}" type="presParOf" srcId="{22134A7B-C061-46A8-A4E6-079EA583D14E}" destId="{55E3C781-E7BA-4C4C-B7D4-494CCEDCCC31}" srcOrd="3" destOrd="0" presId="urn:microsoft.com/office/officeart/2016/7/layout/BasicLinearProcessNumbered"/>
    <dgm:cxn modelId="{8D004AD4-869E-4F5F-BA28-188EA1819E53}" type="presParOf" srcId="{FA3948D7-6064-425B-B34C-CCCF9B8CA4E1}" destId="{C7DB7D73-775B-4001-84D1-0FAA1BF461A8}" srcOrd="1" destOrd="0" presId="urn:microsoft.com/office/officeart/2016/7/layout/BasicLinearProcessNumbered"/>
    <dgm:cxn modelId="{4E189095-FB4A-441F-A6A9-D187AE713D82}" type="presParOf" srcId="{FA3948D7-6064-425B-B34C-CCCF9B8CA4E1}" destId="{4CADB51B-2143-45DC-A90C-715F9C9DD40D}" srcOrd="2" destOrd="0" presId="urn:microsoft.com/office/officeart/2016/7/layout/BasicLinearProcessNumbered"/>
    <dgm:cxn modelId="{58839D59-4E85-44D8-8124-3DA243AAB00A}" type="presParOf" srcId="{4CADB51B-2143-45DC-A90C-715F9C9DD40D}" destId="{8A947B99-4A4F-4751-8293-031DE529DF99}" srcOrd="0" destOrd="0" presId="urn:microsoft.com/office/officeart/2016/7/layout/BasicLinearProcessNumbered"/>
    <dgm:cxn modelId="{C3A36370-2972-44C2-BD12-2557AC322333}" type="presParOf" srcId="{4CADB51B-2143-45DC-A90C-715F9C9DD40D}" destId="{71D70C59-CAE9-4D0E-99C6-6BCE197B32AE}" srcOrd="1" destOrd="0" presId="urn:microsoft.com/office/officeart/2016/7/layout/BasicLinearProcessNumbered"/>
    <dgm:cxn modelId="{00FCA172-4CB9-4FD6-87EC-93E7933B980A}" type="presParOf" srcId="{4CADB51B-2143-45DC-A90C-715F9C9DD40D}" destId="{05AD631B-C519-4D60-8CD1-534F30E06B74}" srcOrd="2" destOrd="0" presId="urn:microsoft.com/office/officeart/2016/7/layout/BasicLinearProcessNumbered"/>
    <dgm:cxn modelId="{6A573B0B-787B-4D5F-8B8F-4A3A0412EBB1}" type="presParOf" srcId="{4CADB51B-2143-45DC-A90C-715F9C9DD40D}" destId="{193FED71-EA52-48E1-A66F-DB31E756CCA6}" srcOrd="3" destOrd="0" presId="urn:microsoft.com/office/officeart/2016/7/layout/BasicLinearProcessNumbered"/>
    <dgm:cxn modelId="{E63AA324-AFCA-472B-AD76-8AA6B9B867B3}" type="presParOf" srcId="{FA3948D7-6064-425B-B34C-CCCF9B8CA4E1}" destId="{2CAFB365-E668-446B-A725-F502FEB4FDD5}" srcOrd="3" destOrd="0" presId="urn:microsoft.com/office/officeart/2016/7/layout/BasicLinearProcessNumbered"/>
    <dgm:cxn modelId="{7F3AFEE7-4DEA-43C0-A590-94CA46757669}" type="presParOf" srcId="{FA3948D7-6064-425B-B34C-CCCF9B8CA4E1}" destId="{23CA38ED-8990-4FB3-98C9-0E40EF95D6D6}" srcOrd="4" destOrd="0" presId="urn:microsoft.com/office/officeart/2016/7/layout/BasicLinearProcessNumbered"/>
    <dgm:cxn modelId="{46EAC785-DFBD-42DC-8030-1664ED17757D}" type="presParOf" srcId="{23CA38ED-8990-4FB3-98C9-0E40EF95D6D6}" destId="{9BC2AB94-E934-4C0C-AE74-022D4733031E}" srcOrd="0" destOrd="0" presId="urn:microsoft.com/office/officeart/2016/7/layout/BasicLinearProcessNumbered"/>
    <dgm:cxn modelId="{B2AEE091-5CE4-4798-A120-D71ED7577B25}" type="presParOf" srcId="{23CA38ED-8990-4FB3-98C9-0E40EF95D6D6}" destId="{52EA4CAF-48A9-452F-90A5-FD433F10C8F5}" srcOrd="1" destOrd="0" presId="urn:microsoft.com/office/officeart/2016/7/layout/BasicLinearProcessNumbered"/>
    <dgm:cxn modelId="{E820FB69-458E-482E-830D-F296B20BB7DA}" type="presParOf" srcId="{23CA38ED-8990-4FB3-98C9-0E40EF95D6D6}" destId="{94F3E649-7683-4E44-9422-69D1547576D1}" srcOrd="2" destOrd="0" presId="urn:microsoft.com/office/officeart/2016/7/layout/BasicLinearProcessNumbered"/>
    <dgm:cxn modelId="{F83E967B-EEF0-4D31-8BBB-F3313BBAC5D3}" type="presParOf" srcId="{23CA38ED-8990-4FB3-98C9-0E40EF95D6D6}" destId="{86F0BC4F-76C7-404E-9DA1-9606AC2B1DA2}" srcOrd="3" destOrd="0" presId="urn:microsoft.com/office/officeart/2016/7/layout/BasicLinearProcessNumbered"/>
    <dgm:cxn modelId="{85D4F7C4-BC86-407B-BE07-BC7483074A0C}" type="presParOf" srcId="{FA3948D7-6064-425B-B34C-CCCF9B8CA4E1}" destId="{AFA206D6-ED60-4611-9FF4-B45A2A010645}" srcOrd="5" destOrd="0" presId="urn:microsoft.com/office/officeart/2016/7/layout/BasicLinearProcessNumbered"/>
    <dgm:cxn modelId="{E009FD1F-A143-46B2-9D7E-B6104511ACEF}" type="presParOf" srcId="{FA3948D7-6064-425B-B34C-CCCF9B8CA4E1}" destId="{1A6FAF4A-EC06-41BB-8B05-D1EAE5EA1F88}" srcOrd="6" destOrd="0" presId="urn:microsoft.com/office/officeart/2016/7/layout/BasicLinearProcessNumbered"/>
    <dgm:cxn modelId="{265FF6D7-9B89-4C3C-A0AD-2EF39F45E5E8}" type="presParOf" srcId="{1A6FAF4A-EC06-41BB-8B05-D1EAE5EA1F88}" destId="{C4A9BD40-71CD-4BF8-8548-DCCD6ED53E82}" srcOrd="0" destOrd="0" presId="urn:microsoft.com/office/officeart/2016/7/layout/BasicLinearProcessNumbered"/>
    <dgm:cxn modelId="{61ADA04D-8E83-46AA-B237-C79C5A510B67}" type="presParOf" srcId="{1A6FAF4A-EC06-41BB-8B05-D1EAE5EA1F88}" destId="{933B0A7B-0139-44C4-8194-CE17D43DDF18}" srcOrd="1" destOrd="0" presId="urn:microsoft.com/office/officeart/2016/7/layout/BasicLinearProcessNumbered"/>
    <dgm:cxn modelId="{3736E966-10D5-40EE-84F8-4B2FEB092E49}" type="presParOf" srcId="{1A6FAF4A-EC06-41BB-8B05-D1EAE5EA1F88}" destId="{D148486A-2D4D-4F91-968E-8A8484A8B125}" srcOrd="2" destOrd="0" presId="urn:microsoft.com/office/officeart/2016/7/layout/BasicLinearProcessNumbered"/>
    <dgm:cxn modelId="{21B460E2-35B6-4461-A88F-0798964117A4}" type="presParOf" srcId="{1A6FAF4A-EC06-41BB-8B05-D1EAE5EA1F88}" destId="{84EE6084-BA8E-4287-A80A-2AB07A4F80A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E1C39C-9CFA-4F62-A702-B61A58891C16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5715FD33-E74D-4083-A96E-586935856B9A}">
      <dgm:prSet/>
      <dgm:spPr/>
      <dgm:t>
        <a:bodyPr/>
        <a:lstStyle/>
        <a:p>
          <a:r>
            <a:rPr lang="en-US"/>
            <a:t>Digest</a:t>
          </a:r>
        </a:p>
      </dgm:t>
    </dgm:pt>
    <dgm:pt modelId="{70CB17FA-FE7D-443B-A0F8-96C59D3C6242}" type="parTrans" cxnId="{F4F87C4F-2D39-4579-AA14-F5FBA86DF831}">
      <dgm:prSet/>
      <dgm:spPr/>
      <dgm:t>
        <a:bodyPr/>
        <a:lstStyle/>
        <a:p>
          <a:endParaRPr lang="en-US"/>
        </a:p>
      </dgm:t>
    </dgm:pt>
    <dgm:pt modelId="{EAFBC218-FAEF-40A1-8D95-29F9AD931026}" type="sibTrans" cxnId="{F4F87C4F-2D39-4579-AA14-F5FBA86DF831}">
      <dgm:prSet/>
      <dgm:spPr/>
      <dgm:t>
        <a:bodyPr/>
        <a:lstStyle/>
        <a:p>
          <a:endParaRPr lang="en-US"/>
        </a:p>
      </dgm:t>
    </dgm:pt>
    <dgm:pt modelId="{634186B5-87DB-48E2-AAD0-20F266980ED7}">
      <dgm:prSet/>
      <dgm:spPr/>
      <dgm:t>
        <a:bodyPr/>
        <a:lstStyle/>
        <a:p>
          <a:r>
            <a:rPr lang="en-US"/>
            <a:t>Digest info (forms, questions needed to be used)</a:t>
          </a:r>
        </a:p>
      </dgm:t>
    </dgm:pt>
    <dgm:pt modelId="{BA64FA25-86C9-40FC-A412-5F4BE53D887D}" type="parTrans" cxnId="{55BE146B-35B4-486E-8FB1-3036C1D15BBD}">
      <dgm:prSet/>
      <dgm:spPr/>
      <dgm:t>
        <a:bodyPr/>
        <a:lstStyle/>
        <a:p>
          <a:endParaRPr lang="en-US"/>
        </a:p>
      </dgm:t>
    </dgm:pt>
    <dgm:pt modelId="{EBC5B6E1-209C-42D5-B5D4-44237B826B52}" type="sibTrans" cxnId="{55BE146B-35B4-486E-8FB1-3036C1D15BBD}">
      <dgm:prSet/>
      <dgm:spPr/>
      <dgm:t>
        <a:bodyPr/>
        <a:lstStyle/>
        <a:p>
          <a:endParaRPr lang="en-US"/>
        </a:p>
      </dgm:t>
    </dgm:pt>
    <dgm:pt modelId="{39F46930-F1E8-4B99-B6D3-98FC9EA1B634}">
      <dgm:prSet/>
      <dgm:spPr/>
      <dgm:t>
        <a:bodyPr/>
        <a:lstStyle/>
        <a:p>
          <a:r>
            <a:rPr lang="en-US"/>
            <a:t>Create</a:t>
          </a:r>
        </a:p>
      </dgm:t>
    </dgm:pt>
    <dgm:pt modelId="{F2EA05A4-BB80-4BDA-873D-B1B4ADE2884B}" type="parTrans" cxnId="{0D711DC5-EBF6-4041-B1CA-3FD0DD63208E}">
      <dgm:prSet/>
      <dgm:spPr/>
      <dgm:t>
        <a:bodyPr/>
        <a:lstStyle/>
        <a:p>
          <a:endParaRPr lang="en-US"/>
        </a:p>
      </dgm:t>
    </dgm:pt>
    <dgm:pt modelId="{B1F1E94C-17BA-4628-BB3C-02F419FB82DF}" type="sibTrans" cxnId="{0D711DC5-EBF6-4041-B1CA-3FD0DD63208E}">
      <dgm:prSet/>
      <dgm:spPr/>
      <dgm:t>
        <a:bodyPr/>
        <a:lstStyle/>
        <a:p>
          <a:endParaRPr lang="en-US"/>
        </a:p>
      </dgm:t>
    </dgm:pt>
    <dgm:pt modelId="{96CDEAA4-BBE7-4B3F-A58E-36C89AA5BD2F}">
      <dgm:prSet/>
      <dgm:spPr/>
      <dgm:t>
        <a:bodyPr/>
        <a:lstStyle/>
        <a:p>
          <a:r>
            <a:rPr lang="en-US"/>
            <a:t>Create QnA and Mail-merged document</a:t>
          </a:r>
        </a:p>
      </dgm:t>
    </dgm:pt>
    <dgm:pt modelId="{3A8EE5D4-4C71-4224-9024-509FA8DC46A3}" type="parTrans" cxnId="{2F2E23A3-D391-4D8F-967F-7D14C32DEFA7}">
      <dgm:prSet/>
      <dgm:spPr/>
      <dgm:t>
        <a:bodyPr/>
        <a:lstStyle/>
        <a:p>
          <a:endParaRPr lang="en-US"/>
        </a:p>
      </dgm:t>
    </dgm:pt>
    <dgm:pt modelId="{F3FC5BB2-EEAB-42F7-8994-526C92837DE4}" type="sibTrans" cxnId="{2F2E23A3-D391-4D8F-967F-7D14C32DEFA7}">
      <dgm:prSet/>
      <dgm:spPr/>
      <dgm:t>
        <a:bodyPr/>
        <a:lstStyle/>
        <a:p>
          <a:endParaRPr lang="en-US"/>
        </a:p>
      </dgm:t>
    </dgm:pt>
    <dgm:pt modelId="{FBC0242A-67DB-4D66-9220-E2AB1A40643E}">
      <dgm:prSet/>
      <dgm:spPr/>
      <dgm:t>
        <a:bodyPr/>
        <a:lstStyle/>
        <a:p>
          <a:r>
            <a:rPr lang="en-US"/>
            <a:t>Research</a:t>
          </a:r>
        </a:p>
      </dgm:t>
    </dgm:pt>
    <dgm:pt modelId="{97FF5E51-CA6B-405E-A10B-667201E8F038}" type="parTrans" cxnId="{1A3B8B9A-DDC0-468B-9005-3F1ED1BAAA77}">
      <dgm:prSet/>
      <dgm:spPr/>
      <dgm:t>
        <a:bodyPr/>
        <a:lstStyle/>
        <a:p>
          <a:endParaRPr lang="en-US"/>
        </a:p>
      </dgm:t>
    </dgm:pt>
    <dgm:pt modelId="{924EB2B9-2884-4990-9E05-4B7308E1326B}" type="sibTrans" cxnId="{1A3B8B9A-DDC0-468B-9005-3F1ED1BAAA77}">
      <dgm:prSet/>
      <dgm:spPr/>
      <dgm:t>
        <a:bodyPr/>
        <a:lstStyle/>
        <a:p>
          <a:endParaRPr lang="en-US"/>
        </a:p>
      </dgm:t>
    </dgm:pt>
    <dgm:pt modelId="{52DB8445-E377-485C-AE6E-16EEF58CC6BF}">
      <dgm:prSet/>
      <dgm:spPr/>
      <dgm:t>
        <a:bodyPr/>
        <a:lstStyle/>
        <a:p>
          <a:r>
            <a:rPr lang="en-US"/>
            <a:t>Research ways to make process mobile friendly</a:t>
          </a:r>
        </a:p>
      </dgm:t>
    </dgm:pt>
    <dgm:pt modelId="{BFC50D0B-F9E2-4039-8011-D6B8CFC7C7B2}" type="parTrans" cxnId="{C6EF8402-1CF4-4E93-AC5A-5A5A1A9B7ECF}">
      <dgm:prSet/>
      <dgm:spPr/>
      <dgm:t>
        <a:bodyPr/>
        <a:lstStyle/>
        <a:p>
          <a:endParaRPr lang="en-US"/>
        </a:p>
      </dgm:t>
    </dgm:pt>
    <dgm:pt modelId="{E88D4E5E-F4F3-4347-8318-1883C8A0A628}" type="sibTrans" cxnId="{C6EF8402-1CF4-4E93-AC5A-5A5A1A9B7ECF}">
      <dgm:prSet/>
      <dgm:spPr/>
      <dgm:t>
        <a:bodyPr/>
        <a:lstStyle/>
        <a:p>
          <a:endParaRPr lang="en-US"/>
        </a:p>
      </dgm:t>
    </dgm:pt>
    <dgm:pt modelId="{5C6AB080-374B-4AF3-86DE-5551FB0C11E7}">
      <dgm:prSet/>
      <dgm:spPr/>
      <dgm:t>
        <a:bodyPr/>
        <a:lstStyle/>
        <a:p>
          <a:r>
            <a:rPr lang="en-US"/>
            <a:t>Research</a:t>
          </a:r>
        </a:p>
      </dgm:t>
    </dgm:pt>
    <dgm:pt modelId="{B8E616EC-0A7D-4B6F-970B-376D250C757A}" type="parTrans" cxnId="{E71C387E-50E0-43CA-80AA-0D86342DF3BA}">
      <dgm:prSet/>
      <dgm:spPr/>
      <dgm:t>
        <a:bodyPr/>
        <a:lstStyle/>
        <a:p>
          <a:endParaRPr lang="en-US"/>
        </a:p>
      </dgm:t>
    </dgm:pt>
    <dgm:pt modelId="{441DB770-5B66-46CE-8C74-E0D24B593496}" type="sibTrans" cxnId="{E71C387E-50E0-43CA-80AA-0D86342DF3BA}">
      <dgm:prSet/>
      <dgm:spPr/>
      <dgm:t>
        <a:bodyPr/>
        <a:lstStyle/>
        <a:p>
          <a:endParaRPr lang="en-US"/>
        </a:p>
      </dgm:t>
    </dgm:pt>
    <dgm:pt modelId="{D40C4DE7-E80B-4439-93E6-70E804F2D8F2}">
      <dgm:prSet/>
      <dgm:spPr/>
      <dgm:t>
        <a:bodyPr/>
        <a:lstStyle/>
        <a:p>
          <a:r>
            <a:rPr lang="en-US"/>
            <a:t>Research low-cost services to send forms without physical mailing</a:t>
          </a:r>
        </a:p>
      </dgm:t>
    </dgm:pt>
    <dgm:pt modelId="{3B1F81C1-5D33-4867-BD00-29B6E97BF134}" type="parTrans" cxnId="{D304026F-C6CE-490C-934D-B16A676980ED}">
      <dgm:prSet/>
      <dgm:spPr/>
      <dgm:t>
        <a:bodyPr/>
        <a:lstStyle/>
        <a:p>
          <a:endParaRPr lang="en-US"/>
        </a:p>
      </dgm:t>
    </dgm:pt>
    <dgm:pt modelId="{7BF3E518-B67B-4CFC-BB52-A1129C1333E4}" type="sibTrans" cxnId="{D304026F-C6CE-490C-934D-B16A676980ED}">
      <dgm:prSet/>
      <dgm:spPr/>
      <dgm:t>
        <a:bodyPr/>
        <a:lstStyle/>
        <a:p>
          <a:endParaRPr lang="en-US"/>
        </a:p>
      </dgm:t>
    </dgm:pt>
    <dgm:pt modelId="{156DE13E-0D38-4512-BDD4-9CDFFA26598A}">
      <dgm:prSet/>
      <dgm:spPr/>
      <dgm:t>
        <a:bodyPr/>
        <a:lstStyle/>
        <a:p>
          <a:r>
            <a:rPr lang="en-US"/>
            <a:t>Implement</a:t>
          </a:r>
        </a:p>
      </dgm:t>
    </dgm:pt>
    <dgm:pt modelId="{5519091E-3BA8-4C3E-B0B9-6D0A7B63A3B7}" type="parTrans" cxnId="{7F93F6CD-6560-4212-952E-4EC7AA620E53}">
      <dgm:prSet/>
      <dgm:spPr/>
      <dgm:t>
        <a:bodyPr/>
        <a:lstStyle/>
        <a:p>
          <a:endParaRPr lang="en-US"/>
        </a:p>
      </dgm:t>
    </dgm:pt>
    <dgm:pt modelId="{9E1ABE2E-1A61-45B1-B08B-1FD3909DA449}" type="sibTrans" cxnId="{7F93F6CD-6560-4212-952E-4EC7AA620E53}">
      <dgm:prSet/>
      <dgm:spPr/>
      <dgm:t>
        <a:bodyPr/>
        <a:lstStyle/>
        <a:p>
          <a:endParaRPr lang="en-US"/>
        </a:p>
      </dgm:t>
    </dgm:pt>
    <dgm:pt modelId="{D6A35C7B-7EC8-4835-9C57-F8D0F384206F}">
      <dgm:prSet/>
      <dgm:spPr/>
      <dgm:t>
        <a:bodyPr/>
        <a:lstStyle/>
        <a:p>
          <a:r>
            <a:rPr lang="en-US" dirty="0"/>
            <a:t>Implement API of the service</a:t>
          </a:r>
        </a:p>
        <a:p>
          <a:r>
            <a:rPr lang="en-US" dirty="0"/>
            <a:t>(If possible)</a:t>
          </a:r>
        </a:p>
      </dgm:t>
    </dgm:pt>
    <dgm:pt modelId="{0D1586BD-0B44-45CA-8FC5-4F60CC53C5D7}" type="parTrans" cxnId="{CF8F0745-FE65-400E-A0EC-56C02B8459C6}">
      <dgm:prSet/>
      <dgm:spPr/>
      <dgm:t>
        <a:bodyPr/>
        <a:lstStyle/>
        <a:p>
          <a:endParaRPr lang="en-US"/>
        </a:p>
      </dgm:t>
    </dgm:pt>
    <dgm:pt modelId="{00776BDA-3A77-4B5E-8B8C-6C66ED4B112B}" type="sibTrans" cxnId="{CF8F0745-FE65-400E-A0EC-56C02B8459C6}">
      <dgm:prSet/>
      <dgm:spPr/>
      <dgm:t>
        <a:bodyPr/>
        <a:lstStyle/>
        <a:p>
          <a:endParaRPr lang="en-US"/>
        </a:p>
      </dgm:t>
    </dgm:pt>
    <dgm:pt modelId="{CF745AB9-7FF6-4FF2-97D6-A52A9AF1FC36}" type="pres">
      <dgm:prSet presAssocID="{C0E1C39C-9CFA-4F62-A702-B61A58891C16}" presName="Name0" presStyleCnt="0">
        <dgm:presLayoutVars>
          <dgm:dir/>
          <dgm:animLvl val="lvl"/>
          <dgm:resizeHandles val="exact"/>
        </dgm:presLayoutVars>
      </dgm:prSet>
      <dgm:spPr/>
    </dgm:pt>
    <dgm:pt modelId="{82CEC09E-4651-4CD4-A37B-530AA077A2D9}" type="pres">
      <dgm:prSet presAssocID="{5715FD33-E74D-4083-A96E-586935856B9A}" presName="composite" presStyleCnt="0"/>
      <dgm:spPr/>
    </dgm:pt>
    <dgm:pt modelId="{1B169C54-3678-41A9-937A-6BC7EB332617}" type="pres">
      <dgm:prSet presAssocID="{5715FD33-E74D-4083-A96E-586935856B9A}" presName="parTx" presStyleLbl="alignNode1" presStyleIdx="0" presStyleCnt="5">
        <dgm:presLayoutVars>
          <dgm:chMax val="0"/>
          <dgm:chPref val="0"/>
        </dgm:presLayoutVars>
      </dgm:prSet>
      <dgm:spPr/>
    </dgm:pt>
    <dgm:pt modelId="{0BF2DE5D-BC97-4184-B361-9CAC703B5244}" type="pres">
      <dgm:prSet presAssocID="{5715FD33-E74D-4083-A96E-586935856B9A}" presName="desTx" presStyleLbl="alignAccFollowNode1" presStyleIdx="0" presStyleCnt="5">
        <dgm:presLayoutVars/>
      </dgm:prSet>
      <dgm:spPr/>
    </dgm:pt>
    <dgm:pt modelId="{27E7AC9F-B50A-4AE9-AE4E-F585CDF62225}" type="pres">
      <dgm:prSet presAssocID="{EAFBC218-FAEF-40A1-8D95-29F9AD931026}" presName="space" presStyleCnt="0"/>
      <dgm:spPr/>
    </dgm:pt>
    <dgm:pt modelId="{08257A29-B01B-4FC7-86AB-5AFC4E981295}" type="pres">
      <dgm:prSet presAssocID="{39F46930-F1E8-4B99-B6D3-98FC9EA1B634}" presName="composite" presStyleCnt="0"/>
      <dgm:spPr/>
    </dgm:pt>
    <dgm:pt modelId="{193C1DB2-4986-4894-AD41-8D4F2EC21D4B}" type="pres">
      <dgm:prSet presAssocID="{39F46930-F1E8-4B99-B6D3-98FC9EA1B634}" presName="parTx" presStyleLbl="alignNode1" presStyleIdx="1" presStyleCnt="5">
        <dgm:presLayoutVars>
          <dgm:chMax val="0"/>
          <dgm:chPref val="0"/>
        </dgm:presLayoutVars>
      </dgm:prSet>
      <dgm:spPr/>
    </dgm:pt>
    <dgm:pt modelId="{AE6443B7-2827-4B9A-B53B-9ABED720E1E9}" type="pres">
      <dgm:prSet presAssocID="{39F46930-F1E8-4B99-B6D3-98FC9EA1B634}" presName="desTx" presStyleLbl="alignAccFollowNode1" presStyleIdx="1" presStyleCnt="5">
        <dgm:presLayoutVars/>
      </dgm:prSet>
      <dgm:spPr/>
    </dgm:pt>
    <dgm:pt modelId="{7C594F45-80A6-4AC8-A0AF-DE94C5FFA066}" type="pres">
      <dgm:prSet presAssocID="{B1F1E94C-17BA-4628-BB3C-02F419FB82DF}" presName="space" presStyleCnt="0"/>
      <dgm:spPr/>
    </dgm:pt>
    <dgm:pt modelId="{4142C525-C1C5-40F8-80D1-0C5E1C5CA2AA}" type="pres">
      <dgm:prSet presAssocID="{FBC0242A-67DB-4D66-9220-E2AB1A40643E}" presName="composite" presStyleCnt="0"/>
      <dgm:spPr/>
    </dgm:pt>
    <dgm:pt modelId="{D138EE87-A7D6-4272-93DA-26419EFB2577}" type="pres">
      <dgm:prSet presAssocID="{FBC0242A-67DB-4D66-9220-E2AB1A40643E}" presName="parTx" presStyleLbl="alignNode1" presStyleIdx="2" presStyleCnt="5">
        <dgm:presLayoutVars>
          <dgm:chMax val="0"/>
          <dgm:chPref val="0"/>
        </dgm:presLayoutVars>
      </dgm:prSet>
      <dgm:spPr/>
    </dgm:pt>
    <dgm:pt modelId="{BD6AC2BB-7783-4313-9CF0-4F2EF61F8B13}" type="pres">
      <dgm:prSet presAssocID="{FBC0242A-67DB-4D66-9220-E2AB1A40643E}" presName="desTx" presStyleLbl="alignAccFollowNode1" presStyleIdx="2" presStyleCnt="5">
        <dgm:presLayoutVars/>
      </dgm:prSet>
      <dgm:spPr/>
    </dgm:pt>
    <dgm:pt modelId="{2BBE3957-0446-429D-8F0B-6A23A49F8D0F}" type="pres">
      <dgm:prSet presAssocID="{924EB2B9-2884-4990-9E05-4B7308E1326B}" presName="space" presStyleCnt="0"/>
      <dgm:spPr/>
    </dgm:pt>
    <dgm:pt modelId="{4D3B39E6-F39B-4905-828E-AACCA33EB0AF}" type="pres">
      <dgm:prSet presAssocID="{5C6AB080-374B-4AF3-86DE-5551FB0C11E7}" presName="composite" presStyleCnt="0"/>
      <dgm:spPr/>
    </dgm:pt>
    <dgm:pt modelId="{ACEFDB2F-4925-41FA-9C1E-162186F91C32}" type="pres">
      <dgm:prSet presAssocID="{5C6AB080-374B-4AF3-86DE-5551FB0C11E7}" presName="parTx" presStyleLbl="alignNode1" presStyleIdx="3" presStyleCnt="5">
        <dgm:presLayoutVars>
          <dgm:chMax val="0"/>
          <dgm:chPref val="0"/>
        </dgm:presLayoutVars>
      </dgm:prSet>
      <dgm:spPr/>
    </dgm:pt>
    <dgm:pt modelId="{64E45488-D8FD-4BFF-B270-152FEB9A2918}" type="pres">
      <dgm:prSet presAssocID="{5C6AB080-374B-4AF3-86DE-5551FB0C11E7}" presName="desTx" presStyleLbl="alignAccFollowNode1" presStyleIdx="3" presStyleCnt="5">
        <dgm:presLayoutVars/>
      </dgm:prSet>
      <dgm:spPr/>
    </dgm:pt>
    <dgm:pt modelId="{468B95FD-E5ED-4BB8-8E02-07323DF4F032}" type="pres">
      <dgm:prSet presAssocID="{441DB770-5B66-46CE-8C74-E0D24B593496}" presName="space" presStyleCnt="0"/>
      <dgm:spPr/>
    </dgm:pt>
    <dgm:pt modelId="{05969F78-5708-4645-A83D-A9B1C64A9F40}" type="pres">
      <dgm:prSet presAssocID="{156DE13E-0D38-4512-BDD4-9CDFFA26598A}" presName="composite" presStyleCnt="0"/>
      <dgm:spPr/>
    </dgm:pt>
    <dgm:pt modelId="{C067ADE9-9D88-4015-B30E-534816397C86}" type="pres">
      <dgm:prSet presAssocID="{156DE13E-0D38-4512-BDD4-9CDFFA26598A}" presName="parTx" presStyleLbl="alignNode1" presStyleIdx="4" presStyleCnt="5">
        <dgm:presLayoutVars>
          <dgm:chMax val="0"/>
          <dgm:chPref val="0"/>
        </dgm:presLayoutVars>
      </dgm:prSet>
      <dgm:spPr/>
    </dgm:pt>
    <dgm:pt modelId="{DC2F162E-C1D9-47D6-BD83-EE72E5B30748}" type="pres">
      <dgm:prSet presAssocID="{156DE13E-0D38-4512-BDD4-9CDFFA26598A}" presName="desTx" presStyleLbl="alignAccFollowNode1" presStyleIdx="4" presStyleCnt="5">
        <dgm:presLayoutVars/>
      </dgm:prSet>
      <dgm:spPr/>
    </dgm:pt>
  </dgm:ptLst>
  <dgm:cxnLst>
    <dgm:cxn modelId="{C6EF8402-1CF4-4E93-AC5A-5A5A1A9B7ECF}" srcId="{FBC0242A-67DB-4D66-9220-E2AB1A40643E}" destId="{52DB8445-E377-485C-AE6E-16EEF58CC6BF}" srcOrd="0" destOrd="0" parTransId="{BFC50D0B-F9E2-4039-8011-D6B8CFC7C7B2}" sibTransId="{E88D4E5E-F4F3-4347-8318-1883C8A0A628}"/>
    <dgm:cxn modelId="{28FB7913-CEC7-4112-82D9-E224C7F5196D}" type="presOf" srcId="{96CDEAA4-BBE7-4B3F-A58E-36C89AA5BD2F}" destId="{AE6443B7-2827-4B9A-B53B-9ABED720E1E9}" srcOrd="0" destOrd="0" presId="urn:microsoft.com/office/officeart/2016/7/layout/ChevronBlockProcess"/>
    <dgm:cxn modelId="{4C5CAA3A-371B-4DFB-AE1D-E2B416DC8E5A}" type="presOf" srcId="{5C6AB080-374B-4AF3-86DE-5551FB0C11E7}" destId="{ACEFDB2F-4925-41FA-9C1E-162186F91C32}" srcOrd="0" destOrd="0" presId="urn:microsoft.com/office/officeart/2016/7/layout/ChevronBlockProcess"/>
    <dgm:cxn modelId="{54FA983F-E5BD-46DC-A77E-B32BED07D2C7}" type="presOf" srcId="{52DB8445-E377-485C-AE6E-16EEF58CC6BF}" destId="{BD6AC2BB-7783-4313-9CF0-4F2EF61F8B13}" srcOrd="0" destOrd="0" presId="urn:microsoft.com/office/officeart/2016/7/layout/ChevronBlockProcess"/>
    <dgm:cxn modelId="{CF8F0745-FE65-400E-A0EC-56C02B8459C6}" srcId="{156DE13E-0D38-4512-BDD4-9CDFFA26598A}" destId="{D6A35C7B-7EC8-4835-9C57-F8D0F384206F}" srcOrd="0" destOrd="0" parTransId="{0D1586BD-0B44-45CA-8FC5-4F60CC53C5D7}" sibTransId="{00776BDA-3A77-4B5E-8B8C-6C66ED4B112B}"/>
    <dgm:cxn modelId="{85AEDC45-531F-4652-893F-D9F758208ECF}" type="presOf" srcId="{634186B5-87DB-48E2-AAD0-20F266980ED7}" destId="{0BF2DE5D-BC97-4184-B361-9CAC703B5244}" srcOrd="0" destOrd="0" presId="urn:microsoft.com/office/officeart/2016/7/layout/ChevronBlockProcess"/>
    <dgm:cxn modelId="{C7120266-45A0-4086-8EFA-A2DC5B03D076}" type="presOf" srcId="{FBC0242A-67DB-4D66-9220-E2AB1A40643E}" destId="{D138EE87-A7D6-4272-93DA-26419EFB2577}" srcOrd="0" destOrd="0" presId="urn:microsoft.com/office/officeart/2016/7/layout/ChevronBlockProcess"/>
    <dgm:cxn modelId="{66524149-E0A7-4934-AB74-2764C165F2E7}" type="presOf" srcId="{C0E1C39C-9CFA-4F62-A702-B61A58891C16}" destId="{CF745AB9-7FF6-4FF2-97D6-A52A9AF1FC36}" srcOrd="0" destOrd="0" presId="urn:microsoft.com/office/officeart/2016/7/layout/ChevronBlockProcess"/>
    <dgm:cxn modelId="{049B156A-5BC5-4A4E-AE31-2E22332D3170}" type="presOf" srcId="{39F46930-F1E8-4B99-B6D3-98FC9EA1B634}" destId="{193C1DB2-4986-4894-AD41-8D4F2EC21D4B}" srcOrd="0" destOrd="0" presId="urn:microsoft.com/office/officeart/2016/7/layout/ChevronBlockProcess"/>
    <dgm:cxn modelId="{27AC3B6A-8F1F-46FA-8EC4-1B423CE31866}" type="presOf" srcId="{5715FD33-E74D-4083-A96E-586935856B9A}" destId="{1B169C54-3678-41A9-937A-6BC7EB332617}" srcOrd="0" destOrd="0" presId="urn:microsoft.com/office/officeart/2016/7/layout/ChevronBlockProcess"/>
    <dgm:cxn modelId="{55BE146B-35B4-486E-8FB1-3036C1D15BBD}" srcId="{5715FD33-E74D-4083-A96E-586935856B9A}" destId="{634186B5-87DB-48E2-AAD0-20F266980ED7}" srcOrd="0" destOrd="0" parTransId="{BA64FA25-86C9-40FC-A412-5F4BE53D887D}" sibTransId="{EBC5B6E1-209C-42D5-B5D4-44237B826B52}"/>
    <dgm:cxn modelId="{D304026F-C6CE-490C-934D-B16A676980ED}" srcId="{5C6AB080-374B-4AF3-86DE-5551FB0C11E7}" destId="{D40C4DE7-E80B-4439-93E6-70E804F2D8F2}" srcOrd="0" destOrd="0" parTransId="{3B1F81C1-5D33-4867-BD00-29B6E97BF134}" sibTransId="{7BF3E518-B67B-4CFC-BB52-A1129C1333E4}"/>
    <dgm:cxn modelId="{F4F87C4F-2D39-4579-AA14-F5FBA86DF831}" srcId="{C0E1C39C-9CFA-4F62-A702-B61A58891C16}" destId="{5715FD33-E74D-4083-A96E-586935856B9A}" srcOrd="0" destOrd="0" parTransId="{70CB17FA-FE7D-443B-A0F8-96C59D3C6242}" sibTransId="{EAFBC218-FAEF-40A1-8D95-29F9AD931026}"/>
    <dgm:cxn modelId="{A9DFB15A-F99E-4807-949C-64E0DB933B68}" type="presOf" srcId="{D40C4DE7-E80B-4439-93E6-70E804F2D8F2}" destId="{64E45488-D8FD-4BFF-B270-152FEB9A2918}" srcOrd="0" destOrd="0" presId="urn:microsoft.com/office/officeart/2016/7/layout/ChevronBlockProcess"/>
    <dgm:cxn modelId="{E71C387E-50E0-43CA-80AA-0D86342DF3BA}" srcId="{C0E1C39C-9CFA-4F62-A702-B61A58891C16}" destId="{5C6AB080-374B-4AF3-86DE-5551FB0C11E7}" srcOrd="3" destOrd="0" parTransId="{B8E616EC-0A7D-4B6F-970B-376D250C757A}" sibTransId="{441DB770-5B66-46CE-8C74-E0D24B593496}"/>
    <dgm:cxn modelId="{F9163E83-A0E8-4317-8C34-DAB5D8ACCE7A}" type="presOf" srcId="{D6A35C7B-7EC8-4835-9C57-F8D0F384206F}" destId="{DC2F162E-C1D9-47D6-BD83-EE72E5B30748}" srcOrd="0" destOrd="0" presId="urn:microsoft.com/office/officeart/2016/7/layout/ChevronBlockProcess"/>
    <dgm:cxn modelId="{1A3B8B9A-DDC0-468B-9005-3F1ED1BAAA77}" srcId="{C0E1C39C-9CFA-4F62-A702-B61A58891C16}" destId="{FBC0242A-67DB-4D66-9220-E2AB1A40643E}" srcOrd="2" destOrd="0" parTransId="{97FF5E51-CA6B-405E-A10B-667201E8F038}" sibTransId="{924EB2B9-2884-4990-9E05-4B7308E1326B}"/>
    <dgm:cxn modelId="{2F2E23A3-D391-4D8F-967F-7D14C32DEFA7}" srcId="{39F46930-F1E8-4B99-B6D3-98FC9EA1B634}" destId="{96CDEAA4-BBE7-4B3F-A58E-36C89AA5BD2F}" srcOrd="0" destOrd="0" parTransId="{3A8EE5D4-4C71-4224-9024-509FA8DC46A3}" sibTransId="{F3FC5BB2-EEAB-42F7-8994-526C92837DE4}"/>
    <dgm:cxn modelId="{7BC16FBC-42BB-41B4-93B5-A8D2E752BDC9}" type="presOf" srcId="{156DE13E-0D38-4512-BDD4-9CDFFA26598A}" destId="{C067ADE9-9D88-4015-B30E-534816397C86}" srcOrd="0" destOrd="0" presId="urn:microsoft.com/office/officeart/2016/7/layout/ChevronBlockProcess"/>
    <dgm:cxn modelId="{0D711DC5-EBF6-4041-B1CA-3FD0DD63208E}" srcId="{C0E1C39C-9CFA-4F62-A702-B61A58891C16}" destId="{39F46930-F1E8-4B99-B6D3-98FC9EA1B634}" srcOrd="1" destOrd="0" parTransId="{F2EA05A4-BB80-4BDA-873D-B1B4ADE2884B}" sibTransId="{B1F1E94C-17BA-4628-BB3C-02F419FB82DF}"/>
    <dgm:cxn modelId="{7F93F6CD-6560-4212-952E-4EC7AA620E53}" srcId="{C0E1C39C-9CFA-4F62-A702-B61A58891C16}" destId="{156DE13E-0D38-4512-BDD4-9CDFFA26598A}" srcOrd="4" destOrd="0" parTransId="{5519091E-3BA8-4C3E-B0B9-6D0A7B63A3B7}" sibTransId="{9E1ABE2E-1A61-45B1-B08B-1FD3909DA449}"/>
    <dgm:cxn modelId="{A7974B0D-1B3F-4F61-A62F-123B109FA8F1}" type="presParOf" srcId="{CF745AB9-7FF6-4FF2-97D6-A52A9AF1FC36}" destId="{82CEC09E-4651-4CD4-A37B-530AA077A2D9}" srcOrd="0" destOrd="0" presId="urn:microsoft.com/office/officeart/2016/7/layout/ChevronBlockProcess"/>
    <dgm:cxn modelId="{34B5FF46-107C-4049-952E-AD98E6E60453}" type="presParOf" srcId="{82CEC09E-4651-4CD4-A37B-530AA077A2D9}" destId="{1B169C54-3678-41A9-937A-6BC7EB332617}" srcOrd="0" destOrd="0" presId="urn:microsoft.com/office/officeart/2016/7/layout/ChevronBlockProcess"/>
    <dgm:cxn modelId="{880A32F7-208F-495D-BFF5-EA4605057D48}" type="presParOf" srcId="{82CEC09E-4651-4CD4-A37B-530AA077A2D9}" destId="{0BF2DE5D-BC97-4184-B361-9CAC703B5244}" srcOrd="1" destOrd="0" presId="urn:microsoft.com/office/officeart/2016/7/layout/ChevronBlockProcess"/>
    <dgm:cxn modelId="{DE13E177-2333-4F8D-9BFE-816E868C80EB}" type="presParOf" srcId="{CF745AB9-7FF6-4FF2-97D6-A52A9AF1FC36}" destId="{27E7AC9F-B50A-4AE9-AE4E-F585CDF62225}" srcOrd="1" destOrd="0" presId="urn:microsoft.com/office/officeart/2016/7/layout/ChevronBlockProcess"/>
    <dgm:cxn modelId="{94395DF3-A9AB-4C28-8E78-7693F3E946C1}" type="presParOf" srcId="{CF745AB9-7FF6-4FF2-97D6-A52A9AF1FC36}" destId="{08257A29-B01B-4FC7-86AB-5AFC4E981295}" srcOrd="2" destOrd="0" presId="urn:microsoft.com/office/officeart/2016/7/layout/ChevronBlockProcess"/>
    <dgm:cxn modelId="{E060FA54-11A0-419C-8757-0F7AD5610390}" type="presParOf" srcId="{08257A29-B01B-4FC7-86AB-5AFC4E981295}" destId="{193C1DB2-4986-4894-AD41-8D4F2EC21D4B}" srcOrd="0" destOrd="0" presId="urn:microsoft.com/office/officeart/2016/7/layout/ChevronBlockProcess"/>
    <dgm:cxn modelId="{869BF9AF-B067-4C22-91F3-0DC27BE65937}" type="presParOf" srcId="{08257A29-B01B-4FC7-86AB-5AFC4E981295}" destId="{AE6443B7-2827-4B9A-B53B-9ABED720E1E9}" srcOrd="1" destOrd="0" presId="urn:microsoft.com/office/officeart/2016/7/layout/ChevronBlockProcess"/>
    <dgm:cxn modelId="{E5B3C463-60AB-406A-BA8E-7C7728599B70}" type="presParOf" srcId="{CF745AB9-7FF6-4FF2-97D6-A52A9AF1FC36}" destId="{7C594F45-80A6-4AC8-A0AF-DE94C5FFA066}" srcOrd="3" destOrd="0" presId="urn:microsoft.com/office/officeart/2016/7/layout/ChevronBlockProcess"/>
    <dgm:cxn modelId="{C124CFBC-42EC-4729-8CE9-74C3F1ED6A4F}" type="presParOf" srcId="{CF745AB9-7FF6-4FF2-97D6-A52A9AF1FC36}" destId="{4142C525-C1C5-40F8-80D1-0C5E1C5CA2AA}" srcOrd="4" destOrd="0" presId="urn:microsoft.com/office/officeart/2016/7/layout/ChevronBlockProcess"/>
    <dgm:cxn modelId="{2E428883-01F7-4FF7-BD86-41CDF9578E54}" type="presParOf" srcId="{4142C525-C1C5-40F8-80D1-0C5E1C5CA2AA}" destId="{D138EE87-A7D6-4272-93DA-26419EFB2577}" srcOrd="0" destOrd="0" presId="urn:microsoft.com/office/officeart/2016/7/layout/ChevronBlockProcess"/>
    <dgm:cxn modelId="{BA232F8F-4542-41A4-A45B-DD5C3DABD94C}" type="presParOf" srcId="{4142C525-C1C5-40F8-80D1-0C5E1C5CA2AA}" destId="{BD6AC2BB-7783-4313-9CF0-4F2EF61F8B13}" srcOrd="1" destOrd="0" presId="urn:microsoft.com/office/officeart/2016/7/layout/ChevronBlockProcess"/>
    <dgm:cxn modelId="{F740FB0F-1978-46B9-A86B-B4E431FEA9BD}" type="presParOf" srcId="{CF745AB9-7FF6-4FF2-97D6-A52A9AF1FC36}" destId="{2BBE3957-0446-429D-8F0B-6A23A49F8D0F}" srcOrd="5" destOrd="0" presId="urn:microsoft.com/office/officeart/2016/7/layout/ChevronBlockProcess"/>
    <dgm:cxn modelId="{B4253D85-B8DF-429D-8C02-EB8CCCF1358A}" type="presParOf" srcId="{CF745AB9-7FF6-4FF2-97D6-A52A9AF1FC36}" destId="{4D3B39E6-F39B-4905-828E-AACCA33EB0AF}" srcOrd="6" destOrd="0" presId="urn:microsoft.com/office/officeart/2016/7/layout/ChevronBlockProcess"/>
    <dgm:cxn modelId="{334405A9-2FB2-4722-8845-352632F0246B}" type="presParOf" srcId="{4D3B39E6-F39B-4905-828E-AACCA33EB0AF}" destId="{ACEFDB2F-4925-41FA-9C1E-162186F91C32}" srcOrd="0" destOrd="0" presId="urn:microsoft.com/office/officeart/2016/7/layout/ChevronBlockProcess"/>
    <dgm:cxn modelId="{6C9EBAC5-8D5D-4D80-944F-0980A1EEC328}" type="presParOf" srcId="{4D3B39E6-F39B-4905-828E-AACCA33EB0AF}" destId="{64E45488-D8FD-4BFF-B270-152FEB9A2918}" srcOrd="1" destOrd="0" presId="urn:microsoft.com/office/officeart/2016/7/layout/ChevronBlockProcess"/>
    <dgm:cxn modelId="{3A8E1B48-EAE1-4204-8109-4FAADAA13A72}" type="presParOf" srcId="{CF745AB9-7FF6-4FF2-97D6-A52A9AF1FC36}" destId="{468B95FD-E5ED-4BB8-8E02-07323DF4F032}" srcOrd="7" destOrd="0" presId="urn:microsoft.com/office/officeart/2016/7/layout/ChevronBlockProcess"/>
    <dgm:cxn modelId="{AA67D8C7-CA0D-49A1-9E1F-BDC3509AE51E}" type="presParOf" srcId="{CF745AB9-7FF6-4FF2-97D6-A52A9AF1FC36}" destId="{05969F78-5708-4645-A83D-A9B1C64A9F40}" srcOrd="8" destOrd="0" presId="urn:microsoft.com/office/officeart/2016/7/layout/ChevronBlockProcess"/>
    <dgm:cxn modelId="{293C7C7D-4A0D-43D3-B53F-E62465ADA7D7}" type="presParOf" srcId="{05969F78-5708-4645-A83D-A9B1C64A9F40}" destId="{C067ADE9-9D88-4015-B30E-534816397C86}" srcOrd="0" destOrd="0" presId="urn:microsoft.com/office/officeart/2016/7/layout/ChevronBlockProcess"/>
    <dgm:cxn modelId="{68DBD05B-0FF7-4F30-A80F-3A49F1272D14}" type="presParOf" srcId="{05969F78-5708-4645-A83D-A9B1C64A9F40}" destId="{DC2F162E-C1D9-47D6-BD83-EE72E5B3074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170D-22D2-4B50-8BFC-CE24D78A22A8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36CBFD-1032-4141-AD8A-70BB1093C63A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 produce a chatbot that assists users to both fill out from their phones</a:t>
          </a:r>
        </a:p>
      </dsp:txBody>
      <dsp:txXfrm>
        <a:off x="534947" y="649409"/>
        <a:ext cx="3962083" cy="2460051"/>
      </dsp:txXfrm>
    </dsp:sp>
    <dsp:sp modelId="{50F5BFB5-A574-464F-A356-11928D73A374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213BB-066F-45D1-8DAD-B7C9B1C8CC3A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 eliminate the need to print out the forms and save costs (if possible)</a:t>
          </a:r>
        </a:p>
      </dsp:txBody>
      <dsp:txXfrm>
        <a:off x="5564582" y="649409"/>
        <a:ext cx="3962083" cy="2460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E1252-AD5F-4D4D-8377-F6ACE43B61A0}">
      <dsp:nvSpPr>
        <dsp:cNvPr id="0" name=""/>
        <dsp:cNvSpPr/>
      </dsp:nvSpPr>
      <dsp:spPr>
        <a:xfrm>
          <a:off x="0" y="29106"/>
          <a:ext cx="9604375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Communication with Firm</a:t>
          </a:r>
        </a:p>
      </dsp:txBody>
      <dsp:txXfrm>
        <a:off x="49119" y="78225"/>
        <a:ext cx="9506137" cy="907962"/>
      </dsp:txXfrm>
    </dsp:sp>
    <dsp:sp modelId="{4493657C-CD54-44C5-ACF1-3CB59E288DF0}">
      <dsp:nvSpPr>
        <dsp:cNvPr id="0" name=""/>
        <dsp:cNvSpPr/>
      </dsp:nvSpPr>
      <dsp:spPr>
        <a:xfrm>
          <a:off x="0" y="1159147"/>
          <a:ext cx="9604375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Forms</a:t>
          </a:r>
        </a:p>
      </dsp:txBody>
      <dsp:txXfrm>
        <a:off x="49119" y="1208266"/>
        <a:ext cx="9506137" cy="907962"/>
      </dsp:txXfrm>
    </dsp:sp>
    <dsp:sp modelId="{B0AF25BB-3D2B-46AC-A6FD-D7B9572B9903}">
      <dsp:nvSpPr>
        <dsp:cNvPr id="0" name=""/>
        <dsp:cNvSpPr/>
      </dsp:nvSpPr>
      <dsp:spPr>
        <a:xfrm>
          <a:off x="0" y="2289187"/>
          <a:ext cx="9604375" cy="100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Discussion of preliminary steps</a:t>
          </a:r>
        </a:p>
      </dsp:txBody>
      <dsp:txXfrm>
        <a:off x="49119" y="2338306"/>
        <a:ext cx="9506137" cy="907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36E3C-3530-44A4-BEC3-A63DF7754147}">
      <dsp:nvSpPr>
        <dsp:cNvPr id="0" name=""/>
        <dsp:cNvSpPr/>
      </dsp:nvSpPr>
      <dsp:spPr>
        <a:xfrm>
          <a:off x="2813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1) Design a QnA with prompts for the user.</a:t>
          </a:r>
        </a:p>
      </dsp:txBody>
      <dsp:txXfrm>
        <a:off x="2813" y="1486592"/>
        <a:ext cx="2232266" cy="1875104"/>
      </dsp:txXfrm>
    </dsp:sp>
    <dsp:sp modelId="{EB84283D-5B12-4036-8023-0D8099B80148}">
      <dsp:nvSpPr>
        <dsp:cNvPr id="0" name=""/>
        <dsp:cNvSpPr/>
      </dsp:nvSpPr>
      <dsp:spPr>
        <a:xfrm>
          <a:off x="650171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472" y="748845"/>
        <a:ext cx="662950" cy="662950"/>
      </dsp:txXfrm>
    </dsp:sp>
    <dsp:sp modelId="{7EAF96A9-04C6-41FC-9F35-D13C047970EB}">
      <dsp:nvSpPr>
        <dsp:cNvPr id="0" name=""/>
        <dsp:cNvSpPr/>
      </dsp:nvSpPr>
      <dsp:spPr>
        <a:xfrm>
          <a:off x="2813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47B99-4A4F-4751-8293-031DE529DF99}">
      <dsp:nvSpPr>
        <dsp:cNvPr id="0" name=""/>
        <dsp:cNvSpPr/>
      </dsp:nvSpPr>
      <dsp:spPr>
        <a:xfrm>
          <a:off x="2458307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2) Modify the form into a mail-merge document</a:t>
          </a:r>
        </a:p>
      </dsp:txBody>
      <dsp:txXfrm>
        <a:off x="2458307" y="1486592"/>
        <a:ext cx="2232266" cy="1875104"/>
      </dsp:txXfrm>
    </dsp:sp>
    <dsp:sp modelId="{71D70C59-CAE9-4D0E-99C6-6BCE197B32AE}">
      <dsp:nvSpPr>
        <dsp:cNvPr id="0" name=""/>
        <dsp:cNvSpPr/>
      </dsp:nvSpPr>
      <dsp:spPr>
        <a:xfrm>
          <a:off x="3105664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2965" y="748845"/>
        <a:ext cx="662950" cy="662950"/>
      </dsp:txXfrm>
    </dsp:sp>
    <dsp:sp modelId="{05AD631B-C519-4D60-8CD1-534F30E06B74}">
      <dsp:nvSpPr>
        <dsp:cNvPr id="0" name=""/>
        <dsp:cNvSpPr/>
      </dsp:nvSpPr>
      <dsp:spPr>
        <a:xfrm>
          <a:off x="2458307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2AB94-E934-4C0C-AE74-022D4733031E}">
      <dsp:nvSpPr>
        <dsp:cNvPr id="0" name=""/>
        <dsp:cNvSpPr/>
      </dsp:nvSpPr>
      <dsp:spPr>
        <a:xfrm>
          <a:off x="4913800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3) Incorporate the mail-merge into the QnA</a:t>
          </a:r>
        </a:p>
      </dsp:txBody>
      <dsp:txXfrm>
        <a:off x="4913800" y="1486592"/>
        <a:ext cx="2232266" cy="1875104"/>
      </dsp:txXfrm>
    </dsp:sp>
    <dsp:sp modelId="{52EA4CAF-48A9-452F-90A5-FD433F10C8F5}">
      <dsp:nvSpPr>
        <dsp:cNvPr id="0" name=""/>
        <dsp:cNvSpPr/>
      </dsp:nvSpPr>
      <dsp:spPr>
        <a:xfrm>
          <a:off x="5561158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8459" y="748845"/>
        <a:ext cx="662950" cy="662950"/>
      </dsp:txXfrm>
    </dsp:sp>
    <dsp:sp modelId="{94F3E649-7683-4E44-9422-69D1547576D1}">
      <dsp:nvSpPr>
        <dsp:cNvPr id="0" name=""/>
        <dsp:cNvSpPr/>
      </dsp:nvSpPr>
      <dsp:spPr>
        <a:xfrm>
          <a:off x="4913800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9BD40-71CD-4BF8-8548-DCCD6ED53E82}">
      <dsp:nvSpPr>
        <dsp:cNvPr id="0" name=""/>
        <dsp:cNvSpPr/>
      </dsp:nvSpPr>
      <dsp:spPr>
        <a:xfrm>
          <a:off x="7369294" y="299026"/>
          <a:ext cx="2232266" cy="31251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6" tIns="330200" rIns="17403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4) API for mailing site/payment for mailing</a:t>
          </a:r>
        </a:p>
      </dsp:txBody>
      <dsp:txXfrm>
        <a:off x="7369294" y="1486592"/>
        <a:ext cx="2232266" cy="1875104"/>
      </dsp:txXfrm>
    </dsp:sp>
    <dsp:sp modelId="{933B0A7B-0139-44C4-8194-CE17D43DDF18}">
      <dsp:nvSpPr>
        <dsp:cNvPr id="0" name=""/>
        <dsp:cNvSpPr/>
      </dsp:nvSpPr>
      <dsp:spPr>
        <a:xfrm>
          <a:off x="8016651" y="611544"/>
          <a:ext cx="937552" cy="93755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95" tIns="12700" rIns="7309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3952" y="748845"/>
        <a:ext cx="662950" cy="662950"/>
      </dsp:txXfrm>
    </dsp:sp>
    <dsp:sp modelId="{D148486A-2D4D-4F91-968E-8A8484A8B125}">
      <dsp:nvSpPr>
        <dsp:cNvPr id="0" name=""/>
        <dsp:cNvSpPr/>
      </dsp:nvSpPr>
      <dsp:spPr>
        <a:xfrm>
          <a:off x="7369294" y="3424128"/>
          <a:ext cx="2232266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69C54-3678-41A9-937A-6BC7EB332617}">
      <dsp:nvSpPr>
        <dsp:cNvPr id="0" name=""/>
        <dsp:cNvSpPr/>
      </dsp:nvSpPr>
      <dsp:spPr>
        <a:xfrm>
          <a:off x="8109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Digest</a:t>
          </a:r>
        </a:p>
      </dsp:txBody>
      <dsp:txXfrm>
        <a:off x="184150" y="351405"/>
        <a:ext cx="1603929" cy="586803"/>
      </dsp:txXfrm>
    </dsp:sp>
    <dsp:sp modelId="{0BF2DE5D-BC97-4184-B361-9CAC703B5244}">
      <dsp:nvSpPr>
        <dsp:cNvPr id="0" name=""/>
        <dsp:cNvSpPr/>
      </dsp:nvSpPr>
      <dsp:spPr>
        <a:xfrm>
          <a:off x="8109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Digest info (forms, questions needed to be used)</a:t>
          </a:r>
        </a:p>
      </dsp:txBody>
      <dsp:txXfrm>
        <a:off x="8109" y="938208"/>
        <a:ext cx="1779970" cy="2034879"/>
      </dsp:txXfrm>
    </dsp:sp>
    <dsp:sp modelId="{193C1DB2-4986-4894-AD41-8D4F2EC21D4B}">
      <dsp:nvSpPr>
        <dsp:cNvPr id="0" name=""/>
        <dsp:cNvSpPr/>
      </dsp:nvSpPr>
      <dsp:spPr>
        <a:xfrm>
          <a:off x="1916145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</a:t>
          </a:r>
        </a:p>
      </dsp:txBody>
      <dsp:txXfrm>
        <a:off x="2092186" y="351405"/>
        <a:ext cx="1603929" cy="586803"/>
      </dsp:txXfrm>
    </dsp:sp>
    <dsp:sp modelId="{AE6443B7-2827-4B9A-B53B-9ABED720E1E9}">
      <dsp:nvSpPr>
        <dsp:cNvPr id="0" name=""/>
        <dsp:cNvSpPr/>
      </dsp:nvSpPr>
      <dsp:spPr>
        <a:xfrm>
          <a:off x="1916145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QnA and Mail-merged document</a:t>
          </a:r>
        </a:p>
      </dsp:txBody>
      <dsp:txXfrm>
        <a:off x="1916145" y="938208"/>
        <a:ext cx="1779970" cy="2034879"/>
      </dsp:txXfrm>
    </dsp:sp>
    <dsp:sp modelId="{D138EE87-A7D6-4272-93DA-26419EFB2577}">
      <dsp:nvSpPr>
        <dsp:cNvPr id="0" name=""/>
        <dsp:cNvSpPr/>
      </dsp:nvSpPr>
      <dsp:spPr>
        <a:xfrm>
          <a:off x="3824181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Research</a:t>
          </a:r>
        </a:p>
      </dsp:txBody>
      <dsp:txXfrm>
        <a:off x="4000222" y="351405"/>
        <a:ext cx="1603929" cy="586803"/>
      </dsp:txXfrm>
    </dsp:sp>
    <dsp:sp modelId="{BD6AC2BB-7783-4313-9CF0-4F2EF61F8B13}">
      <dsp:nvSpPr>
        <dsp:cNvPr id="0" name=""/>
        <dsp:cNvSpPr/>
      </dsp:nvSpPr>
      <dsp:spPr>
        <a:xfrm>
          <a:off x="3824181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ways to make process mobile friendly</a:t>
          </a:r>
        </a:p>
      </dsp:txBody>
      <dsp:txXfrm>
        <a:off x="3824181" y="938208"/>
        <a:ext cx="1779970" cy="2034879"/>
      </dsp:txXfrm>
    </dsp:sp>
    <dsp:sp modelId="{ACEFDB2F-4925-41FA-9C1E-162186F91C32}">
      <dsp:nvSpPr>
        <dsp:cNvPr id="0" name=""/>
        <dsp:cNvSpPr/>
      </dsp:nvSpPr>
      <dsp:spPr>
        <a:xfrm>
          <a:off x="5732218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Research</a:t>
          </a:r>
        </a:p>
      </dsp:txBody>
      <dsp:txXfrm>
        <a:off x="5908259" y="351405"/>
        <a:ext cx="1603929" cy="586803"/>
      </dsp:txXfrm>
    </dsp:sp>
    <dsp:sp modelId="{64E45488-D8FD-4BFF-B270-152FEB9A2918}">
      <dsp:nvSpPr>
        <dsp:cNvPr id="0" name=""/>
        <dsp:cNvSpPr/>
      </dsp:nvSpPr>
      <dsp:spPr>
        <a:xfrm>
          <a:off x="5732218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low-cost services to send forms without physical mailing</a:t>
          </a:r>
        </a:p>
      </dsp:txBody>
      <dsp:txXfrm>
        <a:off x="5732218" y="938208"/>
        <a:ext cx="1779970" cy="2034879"/>
      </dsp:txXfrm>
    </dsp:sp>
    <dsp:sp modelId="{C067ADE9-9D88-4015-B30E-534816397C86}">
      <dsp:nvSpPr>
        <dsp:cNvPr id="0" name=""/>
        <dsp:cNvSpPr/>
      </dsp:nvSpPr>
      <dsp:spPr>
        <a:xfrm>
          <a:off x="7640254" y="351405"/>
          <a:ext cx="1956011" cy="58680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454" tIns="72454" rIns="72454" bIns="7245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</a:t>
          </a:r>
        </a:p>
      </dsp:txBody>
      <dsp:txXfrm>
        <a:off x="7816295" y="351405"/>
        <a:ext cx="1603929" cy="586803"/>
      </dsp:txXfrm>
    </dsp:sp>
    <dsp:sp modelId="{DC2F162E-C1D9-47D6-BD83-EE72E5B30748}">
      <dsp:nvSpPr>
        <dsp:cNvPr id="0" name=""/>
        <dsp:cNvSpPr/>
      </dsp:nvSpPr>
      <dsp:spPr>
        <a:xfrm>
          <a:off x="7640254" y="938208"/>
          <a:ext cx="1779970" cy="203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57" tIns="140657" rIns="140657" bIns="28131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API of the service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(If possible)</a:t>
          </a:r>
        </a:p>
      </dsp:txBody>
      <dsp:txXfrm>
        <a:off x="7640254" y="938208"/>
        <a:ext cx="1779970" cy="203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63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9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6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5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1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D0F3-23DC-43BB-B7F0-85B13FDF4D8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669AA1-1E66-4CDF-9BB1-3F20F1FD95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KDSnUuQhXdoqqxi5B1QpIQ&amp;r=0&amp;pid=OfficeInsert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FD0717-BEEE-48D4-8750-E44E166E97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BA4EB-F997-4F56-9436-88F607540D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DA450E-1EDD-4D4A-8257-4808EB9371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E4B41-0C22-468A-BCFF-66786B9C89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8B060F31-12EA-4404-8435-DA25F36C89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F1CB68-9DEB-4A71-8E7C-DE9278F0359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70821D-0ED0-4A67-92F4-7FBE565B0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756" y="1463015"/>
            <a:ext cx="5492683" cy="319666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the Law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5B121-6DE2-4EB8-8C3C-BCDEE2AE6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418" y="1463014"/>
            <a:ext cx="2848300" cy="3293053"/>
          </a:xfrm>
        </p:spPr>
        <p:txBody>
          <a:bodyPr anchor="ctr"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Loren Chen, Michael McKeown</a:t>
            </a:r>
          </a:p>
        </p:txBody>
      </p:sp>
    </p:spTree>
    <p:extLst>
      <p:ext uri="{BB962C8B-B14F-4D97-AF65-F5344CB8AC3E}">
        <p14:creationId xmlns:p14="http://schemas.microsoft.com/office/powerpoint/2010/main" val="29700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35B2EEF-1B23-464C-9037-0686C578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531933"/>
            <a:ext cx="4960443" cy="2418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AFE2F-BDCD-4784-9BCF-0EDCC654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Home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5EEF-6BFB-458E-8FDC-C427B467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in Minneapolis, MN</a:t>
            </a:r>
          </a:p>
          <a:p>
            <a:r>
              <a:rPr lang="en-US" dirty="0"/>
              <a:t>A nonprofit tenant advocacy</a:t>
            </a:r>
          </a:p>
          <a:p>
            <a:r>
              <a:rPr lang="en-US" dirty="0"/>
              <a:t>Made Up of 6 Practicing Attorneys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Image Source: Home Line MN website</a:t>
            </a:r>
          </a:p>
        </p:txBody>
      </p:sp>
    </p:spTree>
    <p:extLst>
      <p:ext uri="{BB962C8B-B14F-4D97-AF65-F5344CB8AC3E}">
        <p14:creationId xmlns:p14="http://schemas.microsoft.com/office/powerpoint/2010/main" val="325873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4C3-3504-4F4C-AF39-877E7D4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98759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8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F652-8C55-4079-9B1E-D92A319A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Steps Already Taken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7216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29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82E7304-2AC2-4A5C-924D-A6AC3FFC5E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C183B1-1D4B-4E3D-A02E-A426E3BFA0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59FEF2-F6A5-442F-BA10-4E39EECD0A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7222F4-8497-46C6-9600-8505B123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96557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20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79E3-F574-44E7-95F1-43FC6657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Future Steps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24133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1606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169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Gallery</vt:lpstr>
      <vt:lpstr>Coding the Law Final Project</vt:lpstr>
      <vt:lpstr>Home Line</vt:lpstr>
      <vt:lpstr>Project Goals</vt:lpstr>
      <vt:lpstr>Steps Already Taken</vt:lpstr>
      <vt:lpstr>Proposed Solution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the Law Final Project</dc:title>
  <dc:creator>Loren Chen</dc:creator>
  <cp:lastModifiedBy>Michael Mckeown</cp:lastModifiedBy>
  <cp:revision>10</cp:revision>
  <dcterms:created xsi:type="dcterms:W3CDTF">2017-10-31T00:03:16Z</dcterms:created>
  <dcterms:modified xsi:type="dcterms:W3CDTF">2017-12-20T15:38:37Z</dcterms:modified>
</cp:coreProperties>
</file>