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7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90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4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EB2C13-7F90-494F-AA33-9499028E7AAA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Proposal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the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1480" y="5872451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Devon </a:t>
            </a:r>
            <a:r>
              <a:rPr lang="en-US" dirty="0" err="1" smtClean="0">
                <a:latin typeface="+mj-lt"/>
              </a:rPr>
              <a:t>Bodey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05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664" y="1970954"/>
            <a:ext cx="1709016" cy="170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664307"/>
            <a:ext cx="6474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Contact: Anthony Sheffy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Firm: Sheffy, </a:t>
            </a:r>
            <a:r>
              <a:rPr lang="en-US" sz="2000" dirty="0" err="1" smtClean="0"/>
              <a:t>Mazzaccaro</a:t>
            </a:r>
            <a:r>
              <a:rPr lang="en-US" sz="2000" dirty="0" smtClean="0"/>
              <a:t>, </a:t>
            </a:r>
            <a:r>
              <a:rPr lang="en-US" sz="2000" dirty="0" err="1" smtClean="0"/>
              <a:t>DePaolo</a:t>
            </a:r>
            <a:r>
              <a:rPr lang="en-US" sz="2000" dirty="0" smtClean="0"/>
              <a:t> &amp; </a:t>
            </a:r>
            <a:r>
              <a:rPr lang="en-US" sz="2000" dirty="0" err="1" smtClean="0"/>
              <a:t>DeNigris</a:t>
            </a:r>
            <a:r>
              <a:rPr lang="en-US" sz="2000" dirty="0" smtClean="0"/>
              <a:t> LLP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Location: Southington, CT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Practice Areas: personal injury, insurance </a:t>
            </a:r>
            <a:r>
              <a:rPr lang="en-US" sz="2000" dirty="0" smtClean="0"/>
              <a:t>defense, family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31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create a method for efficient document automation. By using information gathered from questions in </a:t>
            </a:r>
            <a:r>
              <a:rPr lang="en-US" dirty="0" err="1" smtClean="0">
                <a:solidFill>
                  <a:schemeClr val="tx1"/>
                </a:solidFill>
              </a:rPr>
              <a:t>QnA</a:t>
            </a:r>
            <a:r>
              <a:rPr lang="en-US" dirty="0" smtClean="0">
                <a:solidFill>
                  <a:schemeClr val="tx1"/>
                </a:solidFill>
              </a:rPr>
              <a:t> Markup,  documents can be pre-filled. This will help attorneys complete routine paperwork (motions, notices, discovery requests, etc.) in an efficient manner. By automating a majority of the formatting, this will afford attorneys more time to work on the specifics of the case instead of engaging in the hassle of formatting.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8239"/>
            <a:ext cx="10058400" cy="4023360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 the skills learned in Project 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 the formatting that </a:t>
            </a:r>
            <a:r>
              <a:rPr lang="en-US" sz="2000" dirty="0">
                <a:solidFill>
                  <a:schemeClr val="tx1"/>
                </a:solidFill>
              </a:rPr>
              <a:t>Sheffy, </a:t>
            </a:r>
            <a:r>
              <a:rPr lang="en-US" sz="2000" dirty="0" err="1">
                <a:solidFill>
                  <a:schemeClr val="tx1"/>
                </a:solidFill>
              </a:rPr>
              <a:t>Mazzacaro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Delaolo</a:t>
            </a:r>
            <a:r>
              <a:rPr lang="en-US" sz="2000" dirty="0">
                <a:solidFill>
                  <a:schemeClr val="tx1"/>
                </a:solidFill>
              </a:rPr>
              <a:t> &amp; </a:t>
            </a:r>
            <a:r>
              <a:rPr lang="en-US" sz="2000" dirty="0" err="1">
                <a:solidFill>
                  <a:schemeClr val="tx1"/>
                </a:solidFill>
              </a:rPr>
              <a:t>Denigris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LLP has been using, and create standardized headers, signatures, and document layout.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Draft templates for Connecticut and other popular states in which the firm conducts </a:t>
            </a:r>
            <a:r>
              <a:rPr lang="en-US" sz="2000" dirty="0" smtClean="0">
                <a:solidFill>
                  <a:schemeClr val="tx1"/>
                </a:solidFill>
              </a:rPr>
              <a:t>business such as Massachusetts.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Incorporate state specific rules into the drafts (i.e., state discovery rules)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2619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Maximize efficiency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law clerks, interns and paralegals to help attorneys without wasting time searching through old templates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for more critical thinking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Minimize costs for clients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65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Attorneys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Office </a:t>
            </a:r>
            <a:r>
              <a:rPr lang="en-US" dirty="0" smtClean="0">
                <a:solidFill>
                  <a:schemeClr val="tx1"/>
                </a:solidFill>
              </a:rPr>
              <a:t>Staff (e.g., law clerks</a:t>
            </a:r>
            <a:r>
              <a:rPr lang="en-US" smtClean="0">
                <a:solidFill>
                  <a:schemeClr val="tx1"/>
                </a:solidFill>
              </a:rPr>
              <a:t>, paralegals)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 legal professionals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8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233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Retrospect</vt:lpstr>
      <vt:lpstr>Final Project Proposal </vt:lpstr>
      <vt:lpstr>Partner</vt:lpstr>
      <vt:lpstr>Project Goal</vt:lpstr>
      <vt:lpstr>Anticipated Plan</vt:lpstr>
      <vt:lpstr>Overall Purpose</vt:lpstr>
      <vt:lpstr>Audience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 </dc:title>
  <dc:creator>bodeydevon@gmail.com</dc:creator>
  <cp:lastModifiedBy>bodeydevon@gmail.com</cp:lastModifiedBy>
  <cp:revision>10</cp:revision>
  <dcterms:created xsi:type="dcterms:W3CDTF">2017-11-01T15:35:30Z</dcterms:created>
  <dcterms:modified xsi:type="dcterms:W3CDTF">2017-12-19T15:29:40Z</dcterms:modified>
</cp:coreProperties>
</file>