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323"/>
    <p:restoredTop sz="94643"/>
  </p:normalViewPr>
  <p:slideViewPr>
    <p:cSldViewPr snapToGrid="0" snapToObjects="1">
      <p:cViewPr varScale="1">
        <p:scale>
          <a:sx n="53" d="100"/>
          <a:sy n="53" d="100"/>
        </p:scale>
        <p:origin x="200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2C13-7F90-494F-AA33-9499028E7AAA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29E5-FA85-C247-8FBE-BA5B5C32E79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990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2C13-7F90-494F-AA33-9499028E7AAA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29E5-FA85-C247-8FBE-BA5B5C32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3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2C13-7F90-494F-AA33-9499028E7AAA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29E5-FA85-C247-8FBE-BA5B5C32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6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2C13-7F90-494F-AA33-9499028E7AAA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29E5-FA85-C247-8FBE-BA5B5C32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0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2C13-7F90-494F-AA33-9499028E7AAA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29E5-FA85-C247-8FBE-BA5B5C32E79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8435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2C13-7F90-494F-AA33-9499028E7AAA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29E5-FA85-C247-8FBE-BA5B5C32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5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2C13-7F90-494F-AA33-9499028E7AAA}" type="datetimeFigureOut">
              <a:rPr lang="en-US" smtClean="0"/>
              <a:t>11/1/17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29E5-FA85-C247-8FBE-BA5B5C32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2C13-7F90-494F-AA33-9499028E7AAA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29E5-FA85-C247-8FBE-BA5B5C32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2C13-7F90-494F-AA33-9499028E7AAA}" type="datetimeFigureOut">
              <a:rPr lang="en-US" smtClean="0"/>
              <a:t>11/1/17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29E5-FA85-C247-8FBE-BA5B5C32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4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DEB2C13-7F90-494F-AA33-9499028E7AAA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3F29E5-FA85-C247-8FBE-BA5B5C32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2C13-7F90-494F-AA33-9499028E7AAA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29E5-FA85-C247-8FBE-BA5B5C32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3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EB2C13-7F90-494F-AA33-9499028E7AAA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83F29E5-FA85-C247-8FBE-BA5B5C32E79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54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 Proposal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Coding the Law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1322" y="5857461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+mj-lt"/>
              </a:rPr>
              <a:t>Devon </a:t>
            </a:r>
            <a:r>
              <a:rPr lang="en-US" dirty="0" err="1" smtClean="0">
                <a:latin typeface="+mj-lt"/>
              </a:rPr>
              <a:t>Bodey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705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Partner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6664" y="1970954"/>
            <a:ext cx="1709016" cy="17090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80" y="2664307"/>
            <a:ext cx="64741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Contact: Anthony Sheffy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Firm: Sheffy, </a:t>
            </a:r>
            <a:r>
              <a:rPr lang="en-US" sz="2000" dirty="0" err="1" smtClean="0"/>
              <a:t>Mazzaccaro</a:t>
            </a:r>
            <a:r>
              <a:rPr lang="en-US" sz="2000" dirty="0" smtClean="0"/>
              <a:t>, </a:t>
            </a:r>
            <a:r>
              <a:rPr lang="en-US" sz="2000" dirty="0" err="1" smtClean="0"/>
              <a:t>DePaolo</a:t>
            </a:r>
            <a:r>
              <a:rPr lang="en-US" sz="2000" dirty="0" smtClean="0"/>
              <a:t> &amp; </a:t>
            </a:r>
            <a:r>
              <a:rPr lang="en-US" sz="2000" dirty="0" err="1" smtClean="0"/>
              <a:t>DeNigris</a:t>
            </a:r>
            <a:r>
              <a:rPr lang="en-US" sz="2000" dirty="0" smtClean="0"/>
              <a:t> LLP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Location: Southington, CT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Practice Areas: personal injury, insurance defense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431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To create a method for efficient document automation. By using information gathered from questions in </a:t>
            </a:r>
            <a:r>
              <a:rPr lang="en-US" dirty="0" err="1" smtClean="0">
                <a:solidFill>
                  <a:schemeClr val="tx1"/>
                </a:solidFill>
              </a:rPr>
              <a:t>QnA</a:t>
            </a:r>
            <a:r>
              <a:rPr lang="en-US" dirty="0" smtClean="0">
                <a:solidFill>
                  <a:schemeClr val="tx1"/>
                </a:solidFill>
              </a:rPr>
              <a:t> Markup,  documents can be pre-filled. This will help attorneys complete routine paperwork (motions, notices, discovery requests, etc.) in an efficient manner. By automating a majority of the formatting, this will afford attorneys more time to work on the specifics of the case instead of engaging in the hassle of formatting.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41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Anticipated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38239"/>
            <a:ext cx="10058400" cy="4023360"/>
          </a:xfrm>
        </p:spPr>
        <p:txBody>
          <a:bodyPr/>
          <a:lstStyle/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Implement the skills learned in Project </a:t>
            </a:r>
            <a:r>
              <a:rPr lang="en-US" sz="2000" dirty="0" smtClean="0">
                <a:solidFill>
                  <a:schemeClr val="tx1"/>
                </a:solidFill>
              </a:rPr>
              <a:t>1</a:t>
            </a: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Use the formatting that </a:t>
            </a:r>
            <a:r>
              <a:rPr lang="en-US" sz="2000" dirty="0">
                <a:solidFill>
                  <a:schemeClr val="tx1"/>
                </a:solidFill>
              </a:rPr>
              <a:t>Sheffy, </a:t>
            </a:r>
            <a:r>
              <a:rPr lang="en-US" sz="2000" dirty="0" err="1">
                <a:solidFill>
                  <a:schemeClr val="tx1"/>
                </a:solidFill>
              </a:rPr>
              <a:t>Mazzacaro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Delaolo</a:t>
            </a:r>
            <a:r>
              <a:rPr lang="en-US" sz="2000" dirty="0">
                <a:solidFill>
                  <a:schemeClr val="tx1"/>
                </a:solidFill>
              </a:rPr>
              <a:t> &amp; </a:t>
            </a:r>
            <a:r>
              <a:rPr lang="en-US" sz="2000" dirty="0" err="1">
                <a:solidFill>
                  <a:schemeClr val="tx1"/>
                </a:solidFill>
              </a:rPr>
              <a:t>Denigris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LLP has been using, and create standardized headers, signatures, and document layout.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Draft templates for Connecticut and other popular states in which the firm conducts business.</a:t>
            </a: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Incorporate state specific rules into the drafts (i.e., state discovery rules)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1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82619"/>
            <a:ext cx="10058400" cy="40233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Maximize efficiency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Time management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Allow law clerks, interns and paralegals to help attorneys without wasting time searching through old templates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Allow for more critical thinking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Minimize costs for clients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163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86365"/>
            <a:ext cx="10058400" cy="402336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Attorneys</a:t>
            </a:r>
          </a:p>
          <a:p>
            <a:pPr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Office Staff</a:t>
            </a:r>
          </a:p>
          <a:p>
            <a:pPr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Other legal professionals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588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221</TotalTime>
  <Words>219</Words>
  <Application>Microsoft Macintosh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Retrospect</vt:lpstr>
      <vt:lpstr>Final Project Proposal </vt:lpstr>
      <vt:lpstr>Partner</vt:lpstr>
      <vt:lpstr>Project Goal</vt:lpstr>
      <vt:lpstr>Anticipated Plan</vt:lpstr>
      <vt:lpstr>Overall Purpose</vt:lpstr>
      <vt:lpstr>Audience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Proposal </dc:title>
  <dc:creator>bodeydevon@gmail.com</dc:creator>
  <cp:lastModifiedBy>bodeydevon@gmail.com</cp:lastModifiedBy>
  <cp:revision>7</cp:revision>
  <dcterms:created xsi:type="dcterms:W3CDTF">2017-11-01T15:35:30Z</dcterms:created>
  <dcterms:modified xsi:type="dcterms:W3CDTF">2017-11-01T19:16:41Z</dcterms:modified>
</cp:coreProperties>
</file>