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62"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1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7D86B29F-139D-F84E-AB74-A9DE3E3C220E}" type="datetimeFigureOut">
              <a:rPr lang="en-US" smtClean="0"/>
              <a:t>11/1/17</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6B29F-139D-F84E-AB74-A9DE3E3C220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86B29F-139D-F84E-AB74-A9DE3E3C220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86B29F-139D-F84E-AB74-A9DE3E3C220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21E60-CFB5-6C44-A097-2342207BA1F8}"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6B29F-139D-F84E-AB74-A9DE3E3C220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21E60-CFB5-6C44-A097-2342207BA1F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D86B29F-139D-F84E-AB74-A9DE3E3C220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21E60-CFB5-6C44-A097-2342207BA1F8}"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D86B29F-139D-F84E-AB74-A9DE3E3C220E}"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6B29F-139D-F84E-AB74-A9DE3E3C220E}"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21E60-CFB5-6C44-A097-2342207BA1F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86B29F-139D-F84E-AB74-A9DE3E3C220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6B29F-139D-F84E-AB74-A9DE3E3C220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21E60-CFB5-6C44-A097-2342207BA1F8}"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6B29F-139D-F84E-AB74-A9DE3E3C220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21E60-CFB5-6C44-A097-2342207BA1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D86B29F-139D-F84E-AB74-A9DE3E3C220E}" type="datetimeFigureOut">
              <a:rPr lang="en-US" smtClean="0"/>
              <a:t>11/1/17</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7E21E60-CFB5-6C44-A097-2342207BA1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PITCH</a:t>
            </a:r>
            <a:endParaRPr lang="en-US" dirty="0"/>
          </a:p>
        </p:txBody>
      </p:sp>
      <p:sp>
        <p:nvSpPr>
          <p:cNvPr id="3" name="Subtitle 2"/>
          <p:cNvSpPr>
            <a:spLocks noGrp="1"/>
          </p:cNvSpPr>
          <p:nvPr>
            <p:ph type="subTitle" idx="1"/>
          </p:nvPr>
        </p:nvSpPr>
        <p:spPr/>
        <p:txBody>
          <a:bodyPr/>
          <a:lstStyle/>
          <a:p>
            <a:r>
              <a:rPr lang="en-US" dirty="0" smtClean="0"/>
              <a:t>By Justin Martino</a:t>
            </a:r>
            <a:endParaRPr lang="en-US" dirty="0"/>
          </a:p>
        </p:txBody>
      </p:sp>
    </p:spTree>
    <p:extLst>
      <p:ext uri="{BB962C8B-B14F-4D97-AF65-F5344CB8AC3E}">
        <p14:creationId xmlns:p14="http://schemas.microsoft.com/office/powerpoint/2010/main" val="3719306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Partner:</a:t>
            </a:r>
            <a:endParaRPr lang="en-US" dirty="0"/>
          </a:p>
        </p:txBody>
      </p:sp>
      <p:sp>
        <p:nvSpPr>
          <p:cNvPr id="3" name="Content Placeholder 2"/>
          <p:cNvSpPr>
            <a:spLocks noGrp="1"/>
          </p:cNvSpPr>
          <p:nvPr>
            <p:ph idx="1"/>
          </p:nvPr>
        </p:nvSpPr>
        <p:spPr/>
        <p:txBody>
          <a:bodyPr>
            <a:normAutofit lnSpcReduction="10000"/>
          </a:bodyPr>
          <a:lstStyle/>
          <a:p>
            <a:r>
              <a:rPr lang="en-US" dirty="0" smtClean="0"/>
              <a:t>Attorney Peter Martino</a:t>
            </a:r>
          </a:p>
          <a:p>
            <a:pPr lvl="1"/>
            <a:r>
              <a:rPr lang="en-US" dirty="0" err="1" smtClean="0"/>
              <a:t>www.eastbostonlaw.com</a:t>
            </a:r>
            <a:endParaRPr lang="en-US" dirty="0" smtClean="0"/>
          </a:p>
          <a:p>
            <a:r>
              <a:rPr lang="en-US" dirty="0" smtClean="0"/>
              <a:t>Location: 986 Saratoga Street, East Boston, Mass.</a:t>
            </a:r>
          </a:p>
          <a:p>
            <a:r>
              <a:rPr lang="en-US" dirty="0" smtClean="0"/>
              <a:t>WHAT HE PRACTICES:</a:t>
            </a:r>
          </a:p>
          <a:p>
            <a:pPr lvl="1"/>
            <a:r>
              <a:rPr lang="en-US" dirty="0" smtClean="0"/>
              <a:t>Wills/Estates</a:t>
            </a:r>
          </a:p>
          <a:p>
            <a:pPr lvl="1"/>
            <a:r>
              <a:rPr lang="en-US" dirty="0" smtClean="0"/>
              <a:t>Divorce</a:t>
            </a:r>
          </a:p>
          <a:p>
            <a:pPr lvl="1"/>
            <a:r>
              <a:rPr lang="en-US" dirty="0" smtClean="0"/>
              <a:t>Personal Injury</a:t>
            </a:r>
          </a:p>
          <a:p>
            <a:pPr lvl="1"/>
            <a:r>
              <a:rPr lang="en-US" dirty="0" smtClean="0"/>
              <a:t>Public Defender at Chelsea District Court</a:t>
            </a:r>
          </a:p>
          <a:p>
            <a:pPr lvl="1"/>
            <a:r>
              <a:rPr lang="en-US" dirty="0" smtClean="0"/>
              <a:t>Real Estate </a:t>
            </a:r>
          </a:p>
          <a:p>
            <a:pPr lvl="1"/>
            <a:endParaRPr lang="en-US" dirty="0"/>
          </a:p>
        </p:txBody>
      </p:sp>
    </p:spTree>
    <p:extLst>
      <p:ext uri="{BB962C8B-B14F-4D97-AF65-F5344CB8AC3E}">
        <p14:creationId xmlns:p14="http://schemas.microsoft.com/office/powerpoint/2010/main" val="34968880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a:t>
            </a:r>
            <a:endParaRPr lang="en-US" dirty="0"/>
          </a:p>
        </p:txBody>
      </p:sp>
      <p:sp>
        <p:nvSpPr>
          <p:cNvPr id="3" name="Content Placeholder 2"/>
          <p:cNvSpPr>
            <a:spLocks noGrp="1"/>
          </p:cNvSpPr>
          <p:nvPr>
            <p:ph idx="1"/>
          </p:nvPr>
        </p:nvSpPr>
        <p:spPr/>
        <p:txBody>
          <a:bodyPr/>
          <a:lstStyle/>
          <a:p>
            <a:r>
              <a:rPr lang="en-US" dirty="0" smtClean="0"/>
              <a:t>Creating a consultation program that helps sort through the client’s problem and identify the issues underlying it. </a:t>
            </a:r>
          </a:p>
          <a:p>
            <a:pPr indent="0">
              <a:buNone/>
            </a:pPr>
            <a:endParaRPr lang="en-US" dirty="0"/>
          </a:p>
        </p:txBody>
      </p:sp>
    </p:spTree>
    <p:extLst>
      <p:ext uri="{BB962C8B-B14F-4D97-AF65-F5344CB8AC3E}">
        <p14:creationId xmlns:p14="http://schemas.microsoft.com/office/powerpoint/2010/main" val="37045296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can do:</a:t>
            </a:r>
            <a:endParaRPr lang="en-US" dirty="0"/>
          </a:p>
        </p:txBody>
      </p:sp>
      <p:sp>
        <p:nvSpPr>
          <p:cNvPr id="3" name="Content Placeholder 2"/>
          <p:cNvSpPr>
            <a:spLocks noGrp="1"/>
          </p:cNvSpPr>
          <p:nvPr>
            <p:ph idx="1"/>
          </p:nvPr>
        </p:nvSpPr>
        <p:spPr/>
        <p:txBody>
          <a:bodyPr/>
          <a:lstStyle/>
          <a:p>
            <a:r>
              <a:rPr lang="en-US" dirty="0" smtClean="0"/>
              <a:t>My project:</a:t>
            </a:r>
          </a:p>
          <a:p>
            <a:pPr lvl="1"/>
            <a:r>
              <a:rPr lang="en-US" dirty="0" smtClean="0"/>
              <a:t>QNA Markup</a:t>
            </a:r>
          </a:p>
          <a:p>
            <a:r>
              <a:rPr lang="en-US" dirty="0" smtClean="0"/>
              <a:t>QNA:</a:t>
            </a:r>
          </a:p>
          <a:p>
            <a:pPr lvl="1"/>
            <a:r>
              <a:rPr lang="en-US" dirty="0" smtClean="0"/>
              <a:t>Will help sort what kind of case it is.</a:t>
            </a:r>
          </a:p>
          <a:p>
            <a:pPr lvl="1"/>
            <a:r>
              <a:rPr lang="en-US" dirty="0" smtClean="0"/>
              <a:t>Will incorporate document automation.</a:t>
            </a:r>
          </a:p>
          <a:p>
            <a:pPr lvl="1"/>
            <a:r>
              <a:rPr lang="en-US" dirty="0" smtClean="0"/>
              <a:t>Will include an algorithm for Personal Injury Cases.</a:t>
            </a:r>
          </a:p>
          <a:p>
            <a:pPr lvl="2"/>
            <a:r>
              <a:rPr lang="en-US" dirty="0" smtClean="0"/>
              <a:t>Overall this tool will be used prior to a consultation to help give Attorney Martino an idea of what the case is about before the consultation happens, allowing him to be more equipped to help the client understand the possible solutions. </a:t>
            </a:r>
            <a:endParaRPr lang="en-US" dirty="0"/>
          </a:p>
        </p:txBody>
      </p:sp>
    </p:spTree>
    <p:extLst>
      <p:ext uri="{BB962C8B-B14F-4D97-AF65-F5344CB8AC3E}">
        <p14:creationId xmlns:p14="http://schemas.microsoft.com/office/powerpoint/2010/main" val="40079882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US" dirty="0"/>
          </a:p>
        </p:txBody>
      </p:sp>
      <p:sp>
        <p:nvSpPr>
          <p:cNvPr id="3" name="Content Placeholder 2"/>
          <p:cNvSpPr>
            <a:spLocks noGrp="1"/>
          </p:cNvSpPr>
          <p:nvPr>
            <p:ph idx="1"/>
          </p:nvPr>
        </p:nvSpPr>
        <p:spPr/>
        <p:txBody>
          <a:bodyPr/>
          <a:lstStyle/>
          <a:p>
            <a:r>
              <a:rPr lang="en-US" dirty="0" smtClean="0"/>
              <a:t>What I have done:</a:t>
            </a:r>
          </a:p>
          <a:p>
            <a:pPr lvl="1"/>
            <a:r>
              <a:rPr lang="en-US" dirty="0" smtClean="0"/>
              <a:t>Talked to Attorney Martino to figure out how I can help.</a:t>
            </a:r>
          </a:p>
          <a:p>
            <a:pPr lvl="1"/>
            <a:r>
              <a:rPr lang="en-US" dirty="0" smtClean="0"/>
              <a:t>Learned a general understanding of areas of practice.</a:t>
            </a:r>
          </a:p>
          <a:p>
            <a:r>
              <a:rPr lang="en-US" dirty="0" smtClean="0"/>
              <a:t>Future:</a:t>
            </a:r>
          </a:p>
          <a:p>
            <a:pPr lvl="1"/>
            <a:r>
              <a:rPr lang="en-US" dirty="0" smtClean="0"/>
              <a:t>Gather more information and data about Attorney Martino’s practice to help my QNA be specifically tailored for how he practices in certain areas of the law.</a:t>
            </a:r>
          </a:p>
          <a:p>
            <a:pPr lvl="1"/>
            <a:r>
              <a:rPr lang="en-US" dirty="0" err="1" smtClean="0"/>
              <a:t>i.e</a:t>
            </a:r>
            <a:r>
              <a:rPr lang="en-US" dirty="0" smtClean="0"/>
              <a:t>, what is the standard course of dealing for a real estate case vs. a divorce case.</a:t>
            </a:r>
            <a:endParaRPr lang="en-US" dirty="0"/>
          </a:p>
        </p:txBody>
      </p:sp>
    </p:spTree>
    <p:extLst>
      <p:ext uri="{BB962C8B-B14F-4D97-AF65-F5344CB8AC3E}">
        <p14:creationId xmlns:p14="http://schemas.microsoft.com/office/powerpoint/2010/main" val="38302229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 think this will help:</a:t>
            </a:r>
            <a:endParaRPr lang="en-US" dirty="0"/>
          </a:p>
        </p:txBody>
      </p:sp>
      <p:sp>
        <p:nvSpPr>
          <p:cNvPr id="3" name="Content Placeholder 2"/>
          <p:cNvSpPr>
            <a:spLocks noGrp="1"/>
          </p:cNvSpPr>
          <p:nvPr>
            <p:ph idx="1"/>
          </p:nvPr>
        </p:nvSpPr>
        <p:spPr/>
        <p:txBody>
          <a:bodyPr/>
          <a:lstStyle/>
          <a:p>
            <a:r>
              <a:rPr lang="en-US" dirty="0" smtClean="0"/>
              <a:t>Will allow Attorney Martino to:</a:t>
            </a:r>
          </a:p>
          <a:p>
            <a:pPr lvl="1"/>
            <a:r>
              <a:rPr lang="en-US" dirty="0" smtClean="0"/>
              <a:t>Be more organized</a:t>
            </a:r>
          </a:p>
          <a:p>
            <a:pPr lvl="2"/>
            <a:r>
              <a:rPr lang="en-US" dirty="0" smtClean="0"/>
              <a:t>Leading to better efficiency.</a:t>
            </a:r>
          </a:p>
          <a:p>
            <a:pPr lvl="1"/>
            <a:r>
              <a:rPr lang="en-US" dirty="0" smtClean="0"/>
              <a:t>Be better equipped and ready for consultations</a:t>
            </a:r>
          </a:p>
          <a:p>
            <a:pPr lvl="2"/>
            <a:r>
              <a:rPr lang="en-US" dirty="0" smtClean="0"/>
              <a:t>Eliminate wasteful time and increase client satisfaction</a:t>
            </a:r>
            <a:endParaRPr lang="en-US" dirty="0"/>
          </a:p>
        </p:txBody>
      </p:sp>
    </p:spTree>
    <p:extLst>
      <p:ext uri="{BB962C8B-B14F-4D97-AF65-F5344CB8AC3E}">
        <p14:creationId xmlns:p14="http://schemas.microsoft.com/office/powerpoint/2010/main" val="16263932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Couture.thmx</Template>
  <TotalTime>10215</TotalTime>
  <Words>253</Words>
  <Application>Microsoft Macintosh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Couture</vt:lpstr>
      <vt:lpstr>FINAL PROJECT PITCH</vt:lpstr>
      <vt:lpstr>My Partner:</vt:lpstr>
      <vt:lpstr>ISSUE:</vt:lpstr>
      <vt:lpstr>What I can do:</vt:lpstr>
      <vt:lpstr>The process</vt:lpstr>
      <vt:lpstr>Why I think this will help: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PITCH</dc:title>
  <dc:creator>Justin Martino</dc:creator>
  <cp:lastModifiedBy>Justin Martino</cp:lastModifiedBy>
  <cp:revision>5</cp:revision>
  <dcterms:created xsi:type="dcterms:W3CDTF">2017-11-01T18:07:51Z</dcterms:created>
  <dcterms:modified xsi:type="dcterms:W3CDTF">2017-11-08T20:23:38Z</dcterms:modified>
</cp:coreProperties>
</file>