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8"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2"/>
  </p:normalViewPr>
  <p:slideViewPr>
    <p:cSldViewPr snapToGrid="0" snapToObjects="1">
      <p:cViewPr varScale="1">
        <p:scale>
          <a:sx n="111" d="100"/>
          <a:sy n="111" d="100"/>
        </p:scale>
        <p:origin x="6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Project</a:t>
            </a:r>
            <a:endParaRPr lang="en-US" dirty="0"/>
          </a:p>
        </p:txBody>
      </p:sp>
      <p:sp>
        <p:nvSpPr>
          <p:cNvPr id="3" name="Subtitle 2"/>
          <p:cNvSpPr>
            <a:spLocks noGrp="1"/>
          </p:cNvSpPr>
          <p:nvPr>
            <p:ph type="subTitle" idx="1"/>
          </p:nvPr>
        </p:nvSpPr>
        <p:spPr/>
        <p:txBody>
          <a:bodyPr/>
          <a:lstStyle/>
          <a:p>
            <a:r>
              <a:rPr lang="en-US" dirty="0" smtClean="0"/>
              <a:t>By Chantal </a:t>
            </a:r>
            <a:r>
              <a:rPr lang="en-US" dirty="0" err="1" smtClean="0"/>
              <a:t>CHoi</a:t>
            </a:r>
            <a:endParaRPr lang="en-US" dirty="0"/>
          </a:p>
        </p:txBody>
      </p:sp>
    </p:spTree>
    <p:extLst>
      <p:ext uri="{BB962C8B-B14F-4D97-AF65-F5344CB8AC3E}">
        <p14:creationId xmlns:p14="http://schemas.microsoft.com/office/powerpoint/2010/main" val="14829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Partner: ASIAN TASK FORCE AGAISNT DOMESTIC VIOLENCE </a:t>
            </a:r>
            <a:endParaRPr lang="en-US" dirty="0"/>
          </a:p>
        </p:txBody>
      </p:sp>
      <p:sp>
        <p:nvSpPr>
          <p:cNvPr id="3" name="Content Placeholder 2"/>
          <p:cNvSpPr>
            <a:spLocks noGrp="1"/>
          </p:cNvSpPr>
          <p:nvPr>
            <p:ph idx="1"/>
          </p:nvPr>
        </p:nvSpPr>
        <p:spPr>
          <a:xfrm>
            <a:off x="1141412" y="2097088"/>
            <a:ext cx="9905999" cy="4049069"/>
          </a:xfrm>
        </p:spPr>
        <p:txBody>
          <a:bodyPr>
            <a:noAutofit/>
          </a:bodyPr>
          <a:lstStyle/>
          <a:p>
            <a:pPr marL="0" indent="0">
              <a:buNone/>
            </a:pPr>
            <a:r>
              <a:rPr lang="en-US" sz="1800" dirty="0"/>
              <a:t>ATASK is a nonprofit, community organization serving Pan-Asian survivors of domestic and intimate partner violence. </a:t>
            </a:r>
            <a:r>
              <a:rPr lang="en-US" sz="1800" dirty="0" smtClean="0"/>
              <a:t>They </a:t>
            </a:r>
            <a:r>
              <a:rPr lang="en-US" sz="1800" dirty="0"/>
              <a:t>provide services in Greater Boston and Greater Lowell and offer limited assistance in other cities throughout Massachusetts and New England. </a:t>
            </a:r>
            <a:r>
              <a:rPr lang="en-US" sz="1800" dirty="0" smtClean="0"/>
              <a:t>ATASK’s </a:t>
            </a:r>
            <a:r>
              <a:rPr lang="en-US" sz="1800" dirty="0"/>
              <a:t>Legal Advocacy Program helps fill the critical gap of legal needs for victims of domestic violence of Asian heritage who do not traditionally access mainstream legal services programs due to linguistic and cultural barriers. </a:t>
            </a:r>
            <a:r>
              <a:rPr lang="en-US" sz="1800" dirty="0" smtClean="0"/>
              <a:t>Often</a:t>
            </a:r>
            <a:r>
              <a:rPr lang="en-US" sz="1800" dirty="0"/>
              <a:t>, in their countries of origin, </a:t>
            </a:r>
            <a:r>
              <a:rPr lang="en-US" sz="1800" dirty="0" smtClean="0"/>
              <a:t>clients </a:t>
            </a:r>
            <a:r>
              <a:rPr lang="en-US" sz="1800" dirty="0"/>
              <a:t>may have experienced fear of the government, law enforcement or legal systems. </a:t>
            </a:r>
            <a:r>
              <a:rPr lang="en-US" sz="1800" dirty="0" smtClean="0"/>
              <a:t>The in-house </a:t>
            </a:r>
            <a:r>
              <a:rPr lang="en-US" sz="1800" dirty="0"/>
              <a:t>program attorney and legal coordinator works closely as a team with our well-trained first generation immigrant DV Advocates to deliver high-quality comprehensive and strategic legal services that complement our shelter, stabilization, income-maintenance and safety-planning services . This highly coordinated language and cultural-specific response to complex legal issues assists survivors in their journey to become independent and free from victimization.</a:t>
            </a:r>
          </a:p>
        </p:txBody>
      </p:sp>
    </p:spTree>
    <p:extLst>
      <p:ext uri="{BB962C8B-B14F-4D97-AF65-F5344CB8AC3E}">
        <p14:creationId xmlns:p14="http://schemas.microsoft.com/office/powerpoint/2010/main" val="1817910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Issue #1</a:t>
            </a:r>
            <a:endParaRPr lang="en-US" b="1" dirty="0"/>
          </a:p>
        </p:txBody>
      </p:sp>
      <p:sp>
        <p:nvSpPr>
          <p:cNvPr id="3" name="Content Placeholder 2"/>
          <p:cNvSpPr>
            <a:spLocks noGrp="1"/>
          </p:cNvSpPr>
          <p:nvPr>
            <p:ph idx="1"/>
          </p:nvPr>
        </p:nvSpPr>
        <p:spPr/>
        <p:txBody>
          <a:bodyPr/>
          <a:lstStyle/>
          <a:p>
            <a:pPr marL="0" indent="0">
              <a:buNone/>
            </a:pPr>
            <a:r>
              <a:rPr lang="en-US" dirty="0" smtClean="0"/>
              <a:t>Repetitive form filling for immigration petitions like VAWA, U-visa and </a:t>
            </a:r>
            <a:r>
              <a:rPr lang="en-US" dirty="0" smtClean="0"/>
              <a:t>Petitions. </a:t>
            </a:r>
          </a:p>
          <a:p>
            <a:pPr marL="0" indent="0">
              <a:buNone/>
            </a:pPr>
            <a:r>
              <a:rPr lang="en-US" dirty="0" smtClean="0"/>
              <a:t>Naturalization forms</a:t>
            </a:r>
            <a:endParaRPr lang="en-US" dirty="0"/>
          </a:p>
        </p:txBody>
      </p:sp>
    </p:spTree>
    <p:extLst>
      <p:ext uri="{BB962C8B-B14F-4D97-AF65-F5344CB8AC3E}">
        <p14:creationId xmlns:p14="http://schemas.microsoft.com/office/powerpoint/2010/main" val="665216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ISSUE #2</a:t>
            </a:r>
            <a:endParaRPr lang="en-US" b="1" dirty="0"/>
          </a:p>
        </p:txBody>
      </p:sp>
      <p:sp>
        <p:nvSpPr>
          <p:cNvPr id="3" name="Content Placeholder 2"/>
          <p:cNvSpPr>
            <a:spLocks noGrp="1"/>
          </p:cNvSpPr>
          <p:nvPr>
            <p:ph idx="1"/>
          </p:nvPr>
        </p:nvSpPr>
        <p:spPr/>
        <p:txBody>
          <a:bodyPr/>
          <a:lstStyle/>
          <a:p>
            <a:pPr marL="0" indent="0">
              <a:buNone/>
            </a:pPr>
            <a:r>
              <a:rPr lang="en-US" dirty="0" smtClean="0"/>
              <a:t>Protected and centralized spreadsheet for program attorney to keep clients’ information and client’s notes.</a:t>
            </a:r>
            <a:endParaRPr lang="en-US" dirty="0"/>
          </a:p>
        </p:txBody>
      </p:sp>
    </p:spTree>
    <p:extLst>
      <p:ext uri="{BB962C8B-B14F-4D97-AF65-F5344CB8AC3E}">
        <p14:creationId xmlns:p14="http://schemas.microsoft.com/office/powerpoint/2010/main" val="629817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ISSUE #3</a:t>
            </a:r>
            <a:endParaRPr lang="en-US" b="1" dirty="0"/>
          </a:p>
        </p:txBody>
      </p:sp>
      <p:sp>
        <p:nvSpPr>
          <p:cNvPr id="3" name="Content Placeholder 2"/>
          <p:cNvSpPr>
            <a:spLocks noGrp="1"/>
          </p:cNvSpPr>
          <p:nvPr>
            <p:ph idx="1"/>
          </p:nvPr>
        </p:nvSpPr>
        <p:spPr>
          <a:xfrm>
            <a:off x="1141412" y="2249487"/>
            <a:ext cx="4506433" cy="3541714"/>
          </a:xfrm>
        </p:spPr>
        <p:txBody>
          <a:bodyPr/>
          <a:lstStyle/>
          <a:p>
            <a:pPr marL="0" indent="0">
              <a:buNone/>
            </a:pPr>
            <a:r>
              <a:rPr lang="en-US" dirty="0" smtClean="0"/>
              <a:t>Long and complicated financial statement for court proceedings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845" y="833377"/>
            <a:ext cx="6066103" cy="5330142"/>
          </a:xfrm>
          <a:prstGeom prst="rect">
            <a:avLst/>
          </a:prstGeom>
        </p:spPr>
      </p:pic>
    </p:spTree>
    <p:extLst>
      <p:ext uri="{BB962C8B-B14F-4D97-AF65-F5344CB8AC3E}">
        <p14:creationId xmlns:p14="http://schemas.microsoft.com/office/powerpoint/2010/main" val="398969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USERS</a:t>
            </a:r>
            <a:endParaRPr lang="en-US" sz="4000" b="1" dirty="0"/>
          </a:p>
        </p:txBody>
      </p:sp>
      <p:sp>
        <p:nvSpPr>
          <p:cNvPr id="3" name="Content Placeholder 2"/>
          <p:cNvSpPr>
            <a:spLocks noGrp="1"/>
          </p:cNvSpPr>
          <p:nvPr>
            <p:ph idx="1"/>
          </p:nvPr>
        </p:nvSpPr>
        <p:spPr>
          <a:xfrm>
            <a:off x="1141412" y="1925395"/>
            <a:ext cx="9905999" cy="3541714"/>
          </a:xfrm>
        </p:spPr>
        <p:txBody>
          <a:bodyPr>
            <a:normAutofit fontScale="92500" lnSpcReduction="10000"/>
          </a:bodyPr>
          <a:lstStyle/>
          <a:p>
            <a:r>
              <a:rPr lang="en-US" dirty="0" smtClean="0"/>
              <a:t>Who are they?</a:t>
            </a:r>
          </a:p>
          <a:p>
            <a:pPr lvl="1"/>
            <a:r>
              <a:rPr lang="en-US" sz="2400" dirty="0" smtClean="0"/>
              <a:t>Limited English to no </a:t>
            </a:r>
            <a:r>
              <a:rPr lang="en-US" sz="2400" dirty="0"/>
              <a:t>E</a:t>
            </a:r>
            <a:r>
              <a:rPr lang="en-US" sz="2400" dirty="0" smtClean="0"/>
              <a:t>nglish proficiency clients</a:t>
            </a:r>
          </a:p>
          <a:p>
            <a:pPr lvl="1"/>
            <a:r>
              <a:rPr lang="en-US" sz="2400" dirty="0" smtClean="0"/>
              <a:t>Bi-lingual advocates</a:t>
            </a:r>
          </a:p>
          <a:p>
            <a:pPr lvl="1"/>
            <a:r>
              <a:rPr lang="en-US" sz="2400" dirty="0" smtClean="0"/>
              <a:t>Program Attorney</a:t>
            </a:r>
          </a:p>
          <a:p>
            <a:r>
              <a:rPr lang="en-US" dirty="0" smtClean="0"/>
              <a:t>Current Available Options:</a:t>
            </a:r>
          </a:p>
          <a:p>
            <a:pPr lvl="1"/>
            <a:r>
              <a:rPr lang="en-US" sz="2400" dirty="0" smtClean="0"/>
              <a:t>Advocates and Program attorneys manually inputting information </a:t>
            </a:r>
          </a:p>
          <a:p>
            <a:pPr lvl="1"/>
            <a:r>
              <a:rPr lang="en-US" sz="2400" dirty="0" smtClean="0"/>
              <a:t>Advocates spend about half an hour working with clients and explaining the financial statement. </a:t>
            </a:r>
            <a:endParaRPr lang="en-US" sz="2400" dirty="0"/>
          </a:p>
        </p:txBody>
      </p:sp>
    </p:spTree>
    <p:extLst>
      <p:ext uri="{BB962C8B-B14F-4D97-AF65-F5344CB8AC3E}">
        <p14:creationId xmlns:p14="http://schemas.microsoft.com/office/powerpoint/2010/main" val="1033852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SOLUTION</a:t>
            </a:r>
            <a:endParaRPr lang="en-US"/>
          </a:p>
        </p:txBody>
      </p:sp>
      <p:sp>
        <p:nvSpPr>
          <p:cNvPr id="3" name="Content Placeholder 2"/>
          <p:cNvSpPr>
            <a:spLocks noGrp="1"/>
          </p:cNvSpPr>
          <p:nvPr>
            <p:ph idx="1"/>
          </p:nvPr>
        </p:nvSpPr>
        <p:spPr/>
        <p:txBody>
          <a:bodyPr/>
          <a:lstStyle/>
          <a:p>
            <a:r>
              <a:rPr lang="en-US" dirty="0" smtClean="0"/>
              <a:t>Using </a:t>
            </a:r>
            <a:r>
              <a:rPr lang="en-US" dirty="0" err="1" smtClean="0"/>
              <a:t>QnA</a:t>
            </a:r>
            <a:r>
              <a:rPr lang="en-US" dirty="0" smtClean="0"/>
              <a:t> that would allow clients to input personal information before meeting with Program Attorney. </a:t>
            </a:r>
          </a:p>
          <a:p>
            <a:r>
              <a:rPr lang="en-US" dirty="0" smtClean="0"/>
              <a:t>Using mail merge to fill out immigration documents that are repetitive.</a:t>
            </a:r>
          </a:p>
          <a:p>
            <a:r>
              <a:rPr lang="en-US" dirty="0" smtClean="0"/>
              <a:t>Using </a:t>
            </a:r>
            <a:r>
              <a:rPr lang="en-US" dirty="0" err="1" smtClean="0"/>
              <a:t>QnA</a:t>
            </a:r>
            <a:r>
              <a:rPr lang="en-US" dirty="0" smtClean="0"/>
              <a:t> with translated versions to fill out financial </a:t>
            </a:r>
            <a:r>
              <a:rPr lang="en-US" dirty="0" smtClean="0"/>
              <a:t>statement and </a:t>
            </a:r>
            <a:r>
              <a:rPr lang="en-US" smtClean="0"/>
              <a:t>naturalization form.</a:t>
            </a:r>
            <a:endParaRPr lang="en-US" dirty="0" smtClean="0"/>
          </a:p>
          <a:p>
            <a:endParaRPr lang="en-US" dirty="0"/>
          </a:p>
        </p:txBody>
      </p:sp>
    </p:spTree>
    <p:extLst>
      <p:ext uri="{BB962C8B-B14F-4D97-AF65-F5344CB8AC3E}">
        <p14:creationId xmlns:p14="http://schemas.microsoft.com/office/powerpoint/2010/main" val="20512882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63</TotalTime>
  <Words>308</Words>
  <Application>Microsoft Macintosh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Trebuchet MS</vt:lpstr>
      <vt:lpstr>Tw Cen MT</vt:lpstr>
      <vt:lpstr>Arial</vt:lpstr>
      <vt:lpstr>Circuit</vt:lpstr>
      <vt:lpstr>Final Project</vt:lpstr>
      <vt:lpstr>Partner: ASIAN TASK FORCE AGAISNT DOMESTIC VIOLENCE </vt:lpstr>
      <vt:lpstr>Issue #1</vt:lpstr>
      <vt:lpstr>ISSUE #2</vt:lpstr>
      <vt:lpstr>ISSUE #3</vt:lpstr>
      <vt:lpstr>USERS</vt:lpstr>
      <vt:lpstr>SOLUTION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Chantal Choi</dc:creator>
  <cp:lastModifiedBy>Chantal Choi</cp:lastModifiedBy>
  <cp:revision>10</cp:revision>
  <dcterms:created xsi:type="dcterms:W3CDTF">2017-10-31T13:36:46Z</dcterms:created>
  <dcterms:modified xsi:type="dcterms:W3CDTF">2017-11-01T19:02:15Z</dcterms:modified>
</cp:coreProperties>
</file>