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08DB6-5277-433B-B1D4-7B189F1F5FB5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24AB3-0CAF-4E3B-A30C-CD464FC76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966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08DB6-5277-433B-B1D4-7B189F1F5FB5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24AB3-0CAF-4E3B-A30C-CD464FC76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787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08DB6-5277-433B-B1D4-7B189F1F5FB5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24AB3-0CAF-4E3B-A30C-CD464FC7625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46067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08DB6-5277-433B-B1D4-7B189F1F5FB5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24AB3-0CAF-4E3B-A30C-CD464FC76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3970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08DB6-5277-433B-B1D4-7B189F1F5FB5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24AB3-0CAF-4E3B-A30C-CD464FC7625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480553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08DB6-5277-433B-B1D4-7B189F1F5FB5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24AB3-0CAF-4E3B-A30C-CD464FC76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5034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08DB6-5277-433B-B1D4-7B189F1F5FB5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24AB3-0CAF-4E3B-A30C-CD464FC76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5042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08DB6-5277-433B-B1D4-7B189F1F5FB5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24AB3-0CAF-4E3B-A30C-CD464FC76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131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08DB6-5277-433B-B1D4-7B189F1F5FB5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24AB3-0CAF-4E3B-A30C-CD464FC76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519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08DB6-5277-433B-B1D4-7B189F1F5FB5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24AB3-0CAF-4E3B-A30C-CD464FC76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155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08DB6-5277-433B-B1D4-7B189F1F5FB5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24AB3-0CAF-4E3B-A30C-CD464FC76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812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08DB6-5277-433B-B1D4-7B189F1F5FB5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24AB3-0CAF-4E3B-A30C-CD464FC76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274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08DB6-5277-433B-B1D4-7B189F1F5FB5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24AB3-0CAF-4E3B-A30C-CD464FC76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497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08DB6-5277-433B-B1D4-7B189F1F5FB5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24AB3-0CAF-4E3B-A30C-CD464FC76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776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08DB6-5277-433B-B1D4-7B189F1F5FB5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24AB3-0CAF-4E3B-A30C-CD464FC76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094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08DB6-5277-433B-B1D4-7B189F1F5FB5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24AB3-0CAF-4E3B-A30C-CD464FC76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084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08DB6-5277-433B-B1D4-7B189F1F5FB5}" type="datetimeFigureOut">
              <a:rPr lang="en-US" smtClean="0"/>
              <a:t>11/1/2017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6E24AB3-0CAF-4E3B-A30C-CD464FC76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256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A5833-1C72-47C6-B8B4-E9BEECF1E8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Final Project Proposal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E46CC2-AE8F-43AA-94B0-4C933D1CE0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Anthony Gallino</a:t>
            </a:r>
          </a:p>
        </p:txBody>
      </p:sp>
    </p:spTree>
    <p:extLst>
      <p:ext uri="{BB962C8B-B14F-4D97-AF65-F5344CB8AC3E}">
        <p14:creationId xmlns:p14="http://schemas.microsoft.com/office/powerpoint/2010/main" val="75720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C67A8-0386-4A76-AA55-8740B0035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/>
              <a:t>Partner:</a:t>
            </a:r>
            <a:br>
              <a:rPr lang="en-US" dirty="0"/>
            </a:br>
            <a:r>
              <a:rPr lang="en-US" dirty="0"/>
              <a:t>Marshall-Brennan Constitutional Literacy Project at Suffolk University Law School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E718F-874D-4BB6-8197-1DD48EBBE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Run through American University, Washington College of Law</a:t>
            </a:r>
          </a:p>
          <a:p>
            <a:r>
              <a:rPr lang="en-US" dirty="0"/>
              <a:t>Nationally recognized law related education program</a:t>
            </a:r>
          </a:p>
          <a:p>
            <a:r>
              <a:rPr lang="en-US" dirty="0"/>
              <a:t>Promotes democratic engagement, constitutional literacy, and legal advocacy.</a:t>
            </a:r>
          </a:p>
          <a:p>
            <a:r>
              <a:rPr lang="en-US" dirty="0"/>
              <a:t>Places upper-lever law students in high schools to teach yearlong courses in constitutional law and oral advocacy.</a:t>
            </a:r>
          </a:p>
        </p:txBody>
      </p:sp>
    </p:spTree>
    <p:extLst>
      <p:ext uri="{BB962C8B-B14F-4D97-AF65-F5344CB8AC3E}">
        <p14:creationId xmlns:p14="http://schemas.microsoft.com/office/powerpoint/2010/main" val="3034755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1B8F8-2B12-4150-8587-232F480B4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School I Teach at:</a:t>
            </a:r>
            <a:br>
              <a:rPr lang="en-US" dirty="0"/>
            </a:br>
            <a:r>
              <a:rPr lang="en-US" dirty="0"/>
              <a:t>Jeremiah Burke in Dorchester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85A20-D086-42B7-8BF4-E0D04CE89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Seventeen Students</a:t>
            </a:r>
          </a:p>
          <a:p>
            <a:r>
              <a:rPr lang="en-US" dirty="0"/>
              <a:t>Twice a week, on Mondays and Tuesdays for one hour</a:t>
            </a:r>
          </a:p>
          <a:p>
            <a:r>
              <a:rPr lang="en-US" dirty="0"/>
              <a:t>Very unique demographic of students</a:t>
            </a:r>
          </a:p>
          <a:p>
            <a:r>
              <a:rPr lang="en-US" dirty="0"/>
              <a:t>Fourteenth Amendment Moot Court Problem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28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F65B4-7AF5-4927-9715-D6F544AE8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/>
              <a:t>The Problem:</a:t>
            </a:r>
            <a:br>
              <a:rPr lang="en-US" dirty="0"/>
            </a:br>
            <a:r>
              <a:rPr lang="en-US" dirty="0"/>
              <a:t>Assessing the students over-all retention of Constitutional Law at the conclusion of the school year.</a:t>
            </a:r>
            <a:endParaRPr lang="en-US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20AF2-2F24-4DD5-ACE0-7510C3613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729948"/>
            <a:ext cx="8596668" cy="3311414"/>
          </a:xfrm>
        </p:spPr>
        <p:txBody>
          <a:bodyPr/>
          <a:lstStyle/>
          <a:p>
            <a:r>
              <a:rPr lang="en-US" dirty="0"/>
              <a:t>Donors solely fund the program.</a:t>
            </a:r>
          </a:p>
          <a:p>
            <a:r>
              <a:rPr lang="en-US" dirty="0"/>
              <a:t>They want to know if their money is going to a program that is successful</a:t>
            </a:r>
          </a:p>
          <a:p>
            <a:r>
              <a:rPr lang="en-US" dirty="0"/>
              <a:t>The donors have asked the program how they measure students understanding of the constitution at the conclusion of the year.</a:t>
            </a:r>
          </a:p>
          <a:p>
            <a:r>
              <a:rPr lang="en-US" dirty="0"/>
              <a:t>Could be a significant problem for the program if it effects donor funds.</a:t>
            </a:r>
          </a:p>
        </p:txBody>
      </p:sp>
    </p:spTree>
    <p:extLst>
      <p:ext uri="{BB962C8B-B14F-4D97-AF65-F5344CB8AC3E}">
        <p14:creationId xmlns:p14="http://schemas.microsoft.com/office/powerpoint/2010/main" val="2960339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C2437-DC84-401B-950A-3530A8C6F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The Solution:</a:t>
            </a:r>
            <a:r>
              <a:rPr lang="en-US" dirty="0"/>
              <a:t> I have no idea.</a:t>
            </a:r>
            <a:endParaRPr lang="en-US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3DCC2-FEF8-4076-8F71-71AC17E59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wish this problem could be solved by a twitter bot.</a:t>
            </a:r>
          </a:p>
          <a:p>
            <a:r>
              <a:rPr lang="en-US" dirty="0"/>
              <a:t>Probably some data analysis system to determine whether the program is successful, but what variables go into that, how to measure those variable, and the best way to over-all assess students understanding, remains unclear</a:t>
            </a:r>
          </a:p>
          <a:p>
            <a:r>
              <a:rPr lang="en-US" dirty="0"/>
              <a:t>More communication with my partner organization is required to full understand the scope of the problem and </a:t>
            </a:r>
            <a:r>
              <a:rPr lang="en-US"/>
              <a:t>potential solutions.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6254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</TotalTime>
  <Words>216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Final Project Proposal</vt:lpstr>
      <vt:lpstr>Partner: Marshall-Brennan Constitutional Literacy Project at Suffolk University Law School</vt:lpstr>
      <vt:lpstr>School I Teach at: Jeremiah Burke in Dorchester</vt:lpstr>
      <vt:lpstr>The Problem: Assessing the students over-all retention of Constitutional Law at the conclusion of the school year.</vt:lpstr>
      <vt:lpstr>The Solution: I have no idea.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Proposal</dc:title>
  <dc:creator>Anthony Gallino</dc:creator>
  <cp:lastModifiedBy>Anthony Gallino</cp:lastModifiedBy>
  <cp:revision>2</cp:revision>
  <dcterms:created xsi:type="dcterms:W3CDTF">2017-11-01T12:21:45Z</dcterms:created>
  <dcterms:modified xsi:type="dcterms:W3CDTF">2017-11-01T12:38:20Z</dcterms:modified>
</cp:coreProperties>
</file>