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402-F8F2-408C-AA64-821B065ACF7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6944-D167-4C1D-B0E9-BA8849F6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3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402-F8F2-408C-AA64-821B065ACF7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6944-D167-4C1D-B0E9-BA8849F6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402-F8F2-408C-AA64-821B065ACF7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6944-D167-4C1D-B0E9-BA8849F6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6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402-F8F2-408C-AA64-821B065ACF7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6944-D167-4C1D-B0E9-BA8849F6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402-F8F2-408C-AA64-821B065ACF7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6944-D167-4C1D-B0E9-BA8849F6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402-F8F2-408C-AA64-821B065ACF7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6944-D167-4C1D-B0E9-BA8849F6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402-F8F2-408C-AA64-821B065ACF7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6944-D167-4C1D-B0E9-BA8849F6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402-F8F2-408C-AA64-821B065ACF7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6944-D167-4C1D-B0E9-BA8849F6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4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402-F8F2-408C-AA64-821B065ACF7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6944-D167-4C1D-B0E9-BA8849F6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402-F8F2-408C-AA64-821B065ACF7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6944-D167-4C1D-B0E9-BA8849F6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402-F8F2-408C-AA64-821B065ACF7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6944-D167-4C1D-B0E9-BA8849F6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A402-F8F2-408C-AA64-821B065ACF7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46944-D167-4C1D-B0E9-BA8849F6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9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patents/US911852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the Law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 Proposal</a:t>
            </a:r>
          </a:p>
          <a:p>
            <a:r>
              <a:rPr lang="en-US" dirty="0" smtClean="0"/>
              <a:t>Sean Casey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8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958" y="351694"/>
            <a:ext cx="363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Problem Background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92756" y="1460875"/>
            <a:ext cx="1065898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Patent diligence is the act of mining a company’s patent portfolio searching for the most valuable patents.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 company’s portfolio can be tens of thousands patents.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patent can be hundreds of pages.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2"/>
              </a:rPr>
              <a:t>https://</a:t>
            </a:r>
            <a:r>
              <a:rPr lang="en-US" sz="2800" dirty="0" err="1" smtClean="0">
                <a:hlinkClick r:id="rId2"/>
              </a:rPr>
              <a:t>www.google.com</a:t>
            </a:r>
            <a:r>
              <a:rPr lang="en-US" sz="2800" dirty="0" smtClean="0">
                <a:hlinkClick r:id="rId2"/>
              </a:rPr>
              <a:t>/patents/</a:t>
            </a:r>
            <a:r>
              <a:rPr lang="en-US" sz="2800" dirty="0" err="1" smtClean="0">
                <a:hlinkClick r:id="rId2"/>
              </a:rPr>
              <a:t>US9118528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Trying to find the most valuable patents is like finding a needle in a haystack.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06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958" y="351694"/>
            <a:ext cx="363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Problem Background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92756" y="1460875"/>
            <a:ext cx="1065898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There have been many different heuristics proposed to try to rank patents within a portfolio.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One of the more prominent heuristics is to rank the patents by the number of other patents that reference it.</a:t>
            </a:r>
          </a:p>
          <a:p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idea being that if other patent applications are citing it, it must be an important patent.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171450"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49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958" y="351694"/>
            <a:ext cx="363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Project Proposal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92756" y="1460875"/>
            <a:ext cx="1065898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For my project I would like to implement this popular heuristic in Python.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program will take a company’s name and it will return the company’s patent portfolio in a google sheet with the patents ranked row by row.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row will include a link to the google patent available online as well as important criteria such as “Patent Title,” “Priority Date,” “First Independent Claim,” and “Number of Citations.”</a:t>
            </a:r>
          </a:p>
          <a:p>
            <a:pPr lvl="1"/>
            <a:endParaRPr lang="en-US" sz="2800" dirty="0" smtClean="0"/>
          </a:p>
          <a:p>
            <a:pPr marL="171450"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02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958" y="351694"/>
            <a:ext cx="363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Project Partner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92756" y="1460875"/>
            <a:ext cx="1065898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My Project Partner is Michael McNamara a partner I work with at Mintz Levin.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project will help reduce the time it takes to diligence a patent portfolio, by allowing us to focus on the more important patents and not wasting time on the patents that are likely to have little value.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This sort of work is often outsourced and is </a:t>
            </a:r>
            <a:r>
              <a:rPr lang="en-US" sz="2800" smtClean="0"/>
              <a:t>expensive.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 will not be receiving any financial incentives for doing this, nor will I be allowed to do it during working hours.</a:t>
            </a:r>
            <a:endParaRPr lang="en-US" sz="2800" dirty="0"/>
          </a:p>
          <a:p>
            <a:pPr lvl="1"/>
            <a:endParaRPr lang="en-US" sz="2800" dirty="0" smtClean="0"/>
          </a:p>
          <a:p>
            <a:pPr marL="171450"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06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296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Coding the Law </vt:lpstr>
      <vt:lpstr>PowerPoint Presentation</vt:lpstr>
      <vt:lpstr>PowerPoint Presentation</vt:lpstr>
      <vt:lpstr>PowerPoint Presentation</vt:lpstr>
      <vt:lpstr>PowerPoint Presentation</vt:lpstr>
    </vt:vector>
  </TitlesOfParts>
  <Company>Mintz Levin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the Law</dc:title>
  <dc:creator>Casey, Sean</dc:creator>
  <cp:lastModifiedBy>Casey, Sean</cp:lastModifiedBy>
  <cp:revision>8</cp:revision>
  <dcterms:created xsi:type="dcterms:W3CDTF">2017-11-01T14:20:11Z</dcterms:created>
  <dcterms:modified xsi:type="dcterms:W3CDTF">2017-11-01T14:53:35Z</dcterms:modified>
</cp:coreProperties>
</file>