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700"/>
  </p:normalViewPr>
  <p:slideViewPr>
    <p:cSldViewPr snapToGrid="0" snapToObjects="1">
      <p:cViewPr varScale="1">
        <p:scale>
          <a:sx n="83" d="100"/>
          <a:sy n="83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0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Daisy Debt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Daisy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Contact: Linda </a:t>
            </a:r>
            <a:r>
              <a:rPr lang="en-US" dirty="0" err="1" smtClean="0"/>
              <a:t>Tvrdy</a:t>
            </a:r>
            <a:endParaRPr lang="en-US" dirty="0" smtClean="0"/>
          </a:p>
          <a:p>
            <a:r>
              <a:rPr lang="en-US" dirty="0" smtClean="0"/>
              <a:t>Daisy Debt </a:t>
            </a:r>
            <a:r>
              <a:rPr lang="en-US" dirty="0">
                <a:effectLst/>
              </a:rPr>
              <a:t>helps financial counselors and legal service providers resolve their client’s consumer debt </a:t>
            </a:r>
            <a:r>
              <a:rPr lang="en-US" dirty="0" smtClean="0">
                <a:effectLst/>
              </a:rPr>
              <a:t>issues</a:t>
            </a:r>
          </a:p>
          <a:p>
            <a:r>
              <a:rPr lang="en-US" dirty="0" smtClean="0">
                <a:effectLst/>
              </a:rPr>
              <a:t>They have tools that help populate documents for tailored debt verification letters and then be mailed through the tool</a:t>
            </a:r>
          </a:p>
          <a:p>
            <a:r>
              <a:rPr lang="en-US" dirty="0"/>
              <a:t>Debt collectors buy debt for pennies on the dollar then go after debtors.</a:t>
            </a:r>
          </a:p>
          <a:p>
            <a:r>
              <a:rPr lang="en-US" dirty="0"/>
              <a:t>Often debt collection companies are willing to settle for less than the full debt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Figuring out if there are any factors that affect the amount debt collectors are willing to settle for, and if so, which ones have the most impact. </a:t>
            </a:r>
          </a:p>
          <a:p>
            <a:pPr lvl="1"/>
            <a:r>
              <a:rPr lang="en-US" dirty="0" smtClean="0"/>
              <a:t>Zip code</a:t>
            </a:r>
            <a:endParaRPr lang="en-US" dirty="0"/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Amount of debt</a:t>
            </a:r>
          </a:p>
          <a:p>
            <a:pPr lvl="1"/>
            <a:r>
              <a:rPr lang="en-US" dirty="0" smtClean="0"/>
              <a:t>Particular firm handling the debt.</a:t>
            </a:r>
          </a:p>
        </p:txBody>
      </p:sp>
    </p:spTree>
    <p:extLst>
      <p:ext uri="{BB962C8B-B14F-4D97-AF65-F5344CB8AC3E}">
        <p14:creationId xmlns:p14="http://schemas.microsoft.com/office/powerpoint/2010/main" val="37624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 Collection</a:t>
            </a:r>
          </a:p>
          <a:p>
            <a:pPr lvl="1"/>
            <a:r>
              <a:rPr lang="en-US" dirty="0" smtClean="0"/>
              <a:t>Collecting data from clients in regards to possible factors in settling debt</a:t>
            </a:r>
          </a:p>
          <a:p>
            <a:endParaRPr lang="en-US" dirty="0"/>
          </a:p>
          <a:p>
            <a:r>
              <a:rPr lang="en-US" dirty="0" smtClean="0"/>
              <a:t>Phase 2: Analysis</a:t>
            </a:r>
          </a:p>
          <a:p>
            <a:pPr lvl="1"/>
            <a:r>
              <a:rPr lang="en-US" dirty="0" smtClean="0"/>
              <a:t>Using the data collected to be able to determine which factors are heavily relied upon and predicting how much a company will settle for in the debt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76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</TotalTime>
  <Words>167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Mesh</vt:lpstr>
      <vt:lpstr>Daisy Debt</vt:lpstr>
      <vt:lpstr>Daisy Debt</vt:lpstr>
      <vt:lpstr>Their current problem</vt:lpstr>
      <vt:lpstr>solution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Daisy Debt</dc:title>
  <dc:creator>Matthew Morgan</dc:creator>
  <cp:lastModifiedBy>Matthew Morgan</cp:lastModifiedBy>
  <cp:revision>5</cp:revision>
  <dcterms:created xsi:type="dcterms:W3CDTF">2017-11-08T06:08:11Z</dcterms:created>
  <dcterms:modified xsi:type="dcterms:W3CDTF">2017-11-08T06:24:31Z</dcterms:modified>
</cp:coreProperties>
</file>