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7"/>
    <p:restoredTop sz="94595"/>
  </p:normalViewPr>
  <p:slideViewPr>
    <p:cSldViewPr snapToGrid="0" snapToObjects="1">
      <p:cViewPr varScale="1">
        <p:scale>
          <a:sx n="77" d="100"/>
          <a:sy n="77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Access to Benefits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Helping Clients Determine if They Qualify for Mass. Health and What Next Steps They Should Take to Access This Government 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9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MassHealth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MassHealth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Health care program through the State of Massachusetts that helps individuals and families of certain incomes afford health-care benefits so they have access to Doctor’s appointments and other necessities.</a:t>
            </a:r>
          </a:p>
          <a:p>
            <a:r>
              <a:rPr lang="en-US" dirty="0" smtClean="0"/>
              <a:t>Partnership: The Suffolk Clinical Program, including Professor Sarah </a:t>
            </a:r>
            <a:r>
              <a:rPr lang="en-US" dirty="0" err="1" smtClean="0"/>
              <a:t>Boonin</a:t>
            </a:r>
            <a:r>
              <a:rPr lang="en-US" dirty="0" smtClean="0"/>
              <a:t> and Health Law Clinical Student Michael </a:t>
            </a:r>
            <a:r>
              <a:rPr lang="en-US" dirty="0" err="1" smtClean="0"/>
              <a:t>DiFilippo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Determinations:</a:t>
            </a:r>
          </a:p>
          <a:p>
            <a:pPr lvl="1"/>
            <a:r>
              <a:rPr lang="en-US" dirty="0" smtClean="0"/>
              <a:t>Who qualifies</a:t>
            </a:r>
          </a:p>
          <a:p>
            <a:pPr lvl="2"/>
            <a:r>
              <a:rPr lang="en-US" dirty="0" smtClean="0"/>
              <a:t>Income requirements</a:t>
            </a:r>
          </a:p>
          <a:p>
            <a:pPr lvl="2"/>
            <a:r>
              <a:rPr lang="en-US" dirty="0" smtClean="0"/>
              <a:t>Citizenship requirements</a:t>
            </a:r>
          </a:p>
          <a:p>
            <a:pPr lvl="3"/>
            <a:r>
              <a:rPr lang="en-US" dirty="0" smtClean="0"/>
              <a:t>Which noncitizens, if any?</a:t>
            </a:r>
          </a:p>
          <a:p>
            <a:pPr lvl="2"/>
            <a:r>
              <a:rPr lang="en-US" dirty="0" smtClean="0"/>
              <a:t>Residency requirements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745" y="4435345"/>
            <a:ext cx="4166455" cy="207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0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Plan to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User: Professional or Para-Professional helping client or potential client find affordable health-care benefits</a:t>
            </a:r>
          </a:p>
          <a:p>
            <a:endParaRPr lang="en-US" dirty="0" smtClean="0"/>
          </a:p>
          <a:p>
            <a:r>
              <a:rPr lang="en-US" dirty="0" smtClean="0"/>
              <a:t>Next Steps: Decision Tree</a:t>
            </a:r>
          </a:p>
          <a:p>
            <a:endParaRPr lang="en-US" dirty="0" smtClean="0"/>
          </a:p>
          <a:p>
            <a:r>
              <a:rPr lang="en-US" dirty="0" smtClean="0"/>
              <a:t>Overall Goal: </a:t>
            </a:r>
            <a:r>
              <a:rPr lang="en-US" dirty="0" err="1" smtClean="0"/>
              <a:t>QnA</a:t>
            </a:r>
            <a:endParaRPr lang="en-US" dirty="0" smtClean="0"/>
          </a:p>
          <a:p>
            <a:pPr lvl="1"/>
            <a:r>
              <a:rPr lang="en-US" dirty="0" smtClean="0"/>
              <a:t>Professionals and Para-Professionals will use </a:t>
            </a:r>
            <a:r>
              <a:rPr lang="en-US" dirty="0" err="1" smtClean="0"/>
              <a:t>QnA</a:t>
            </a:r>
            <a:r>
              <a:rPr lang="en-US" dirty="0" smtClean="0"/>
              <a:t> to help client determine eligibility, with data exported onto a word document, </a:t>
            </a:r>
            <a:r>
              <a:rPr lang="en-US" dirty="0" err="1" smtClean="0"/>
              <a:t>incuding</a:t>
            </a:r>
            <a:r>
              <a:rPr lang="en-US" dirty="0" smtClean="0"/>
              <a:t> next-steps, in order for the individual to actually sign-up for </a:t>
            </a:r>
            <a:r>
              <a:rPr lang="en-US" dirty="0" err="1" smtClean="0"/>
              <a:t>MassHealth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03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</TotalTime>
  <Words>157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Arial</vt:lpstr>
      <vt:lpstr>Vapor Trail</vt:lpstr>
      <vt:lpstr>Access to Benefits</vt:lpstr>
      <vt:lpstr>MassHealth</vt:lpstr>
      <vt:lpstr>How We Plan to help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to Benefits</dc:title>
  <dc:creator>Alessandra M Ambrogio</dc:creator>
  <cp:lastModifiedBy>Alessandra M Ambrogio</cp:lastModifiedBy>
  <cp:revision>3</cp:revision>
  <dcterms:created xsi:type="dcterms:W3CDTF">2017-11-06T22:35:07Z</dcterms:created>
  <dcterms:modified xsi:type="dcterms:W3CDTF">2017-11-06T22:49:58Z</dcterms:modified>
</cp:coreProperties>
</file>