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Corporate </a:t>
            </a:r>
            <a:r>
              <a:rPr lang="en-US" dirty="0"/>
              <a:t>Entity </a:t>
            </a:r>
            <a:r>
              <a:rPr lang="en-US" dirty="0" smtClean="0"/>
              <a:t>Determiner 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Anon Silpavuthi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0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Partner: Suffolk University Law School’s Intellectual and Entrepreneurship Clinic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Suffolk </a:t>
            </a:r>
            <a:r>
              <a:rPr lang="en-US" sz="2400" dirty="0"/>
              <a:t>Law School’s Intellectual Property &amp; Entrepreneurship Clinic (IPEC) provides free legal services to appropriate clients with limited resources on issues relating to new and emerging businesses, with a focus on intellectual property (copyrights, trademarks, patents, and trade secrets).</a:t>
            </a:r>
          </a:p>
        </p:txBody>
      </p:sp>
    </p:spTree>
    <p:extLst>
      <p:ext uri="{BB962C8B-B14F-4D97-AF65-F5344CB8AC3E}">
        <p14:creationId xmlns:p14="http://schemas.microsoft.com/office/powerpoint/2010/main" val="151473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a new start-up clients, there are usually two types:</a:t>
            </a:r>
          </a:p>
          <a:p>
            <a:pPr lvl="1"/>
            <a:r>
              <a:rPr lang="en-US" sz="2400" dirty="0" smtClean="0"/>
              <a:t>Clients come in not knowing which entity</a:t>
            </a:r>
          </a:p>
          <a:p>
            <a:pPr lvl="1"/>
            <a:r>
              <a:rPr lang="en-US" sz="2400" dirty="0" smtClean="0"/>
              <a:t>Clients come in knowing which entity but they don’t fully understand the reasons why they should be incorporated in that particular type of entity</a:t>
            </a:r>
          </a:p>
        </p:txBody>
      </p:sp>
    </p:spTree>
    <p:extLst>
      <p:ext uri="{BB962C8B-B14F-4D97-AF65-F5344CB8AC3E}">
        <p14:creationId xmlns:p14="http://schemas.microsoft.com/office/powerpoint/2010/main" val="44237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err="1" smtClean="0"/>
              <a:t>qnamarkup</a:t>
            </a:r>
            <a:r>
              <a:rPr lang="en-US" sz="2800" dirty="0" smtClean="0"/>
              <a:t> to create</a:t>
            </a:r>
          </a:p>
          <a:p>
            <a:pPr lvl="1"/>
            <a:r>
              <a:rPr lang="en-US" sz="2400" dirty="0" smtClean="0"/>
              <a:t>A chat bot that will guide and educate clients about the choice of entity</a:t>
            </a:r>
          </a:p>
          <a:p>
            <a:pPr lvl="1"/>
            <a:r>
              <a:rPr lang="en-US" sz="2400" dirty="0" smtClean="0"/>
              <a:t>As well as making a preliminary decision for the client regarding what type of entity they should incorporated as</a:t>
            </a:r>
          </a:p>
          <a:p>
            <a:pPr lvl="1"/>
            <a:r>
              <a:rPr lang="en-US" sz="2400" dirty="0" smtClean="0"/>
              <a:t>The bot will be listed on the Clinic’s website when clients file an intake 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29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I educate clients about choice of entity through this </a:t>
            </a:r>
            <a:r>
              <a:rPr lang="en-US" dirty="0" err="1" smtClean="0"/>
              <a:t>chatbot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outside resources such as</a:t>
            </a:r>
          </a:p>
          <a:p>
            <a:pPr lvl="1"/>
            <a:r>
              <a:rPr lang="en-US" sz="2400" dirty="0" smtClean="0"/>
              <a:t>Short online articles</a:t>
            </a:r>
          </a:p>
          <a:p>
            <a:pPr lvl="1"/>
            <a:r>
              <a:rPr lang="en-US" sz="2400" dirty="0" smtClean="0"/>
              <a:t>Videos with permission from owners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98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09334" y="1536504"/>
            <a:ext cx="5144870" cy="787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Are you planning to seek funds from VC firms?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54403" y="2319867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28930" y="23368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61736" y="3234267"/>
            <a:ext cx="1202267" cy="84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44729" y="3251199"/>
            <a:ext cx="1202267" cy="847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45219" y="409786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45862" y="4097865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93336" y="5012265"/>
            <a:ext cx="3537633" cy="795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be </a:t>
            </a:r>
            <a:r>
              <a:rPr lang="en-US" smtClean="0"/>
              <a:t>a </a:t>
            </a:r>
            <a:r>
              <a:rPr lang="en-US" dirty="0" err="1"/>
              <a:t>D</a:t>
            </a:r>
            <a:r>
              <a:rPr lang="en-US" smtClean="0"/>
              <a:t>elaware </a:t>
            </a:r>
            <a:r>
              <a:rPr lang="en-US" dirty="0" smtClean="0"/>
              <a:t>C-</a:t>
            </a:r>
            <a:r>
              <a:rPr lang="en-US" dirty="0" err="1" smtClean="0"/>
              <a:t>corp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21867" y="5012265"/>
            <a:ext cx="3144138" cy="7958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 should be</a:t>
            </a:r>
            <a:r>
              <a:rPr lang="mr-IN" dirty="0" smtClean="0"/>
              <a:t>…</a:t>
            </a:r>
            <a:r>
              <a:rPr lang="en-US" dirty="0" smtClean="0"/>
              <a:t> or more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213</Words>
  <Application>Microsoft Macintosh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Mangal</vt:lpstr>
      <vt:lpstr>Trebuchet MS</vt:lpstr>
      <vt:lpstr>Wingdings 3</vt:lpstr>
      <vt:lpstr>Arial</vt:lpstr>
      <vt:lpstr>Facet</vt:lpstr>
      <vt:lpstr>Corporate Entity Determiner Chatbot</vt:lpstr>
      <vt:lpstr>Partner: Suffolk University Law School’s Intellectual and Entrepreneurship Clinic </vt:lpstr>
      <vt:lpstr>Problem</vt:lpstr>
      <vt:lpstr>Solution</vt:lpstr>
      <vt:lpstr>How will I educate clients about choice of entity through this chatbot?</vt:lpstr>
      <vt:lpstr>Format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Entity Determining App</dc:title>
  <dc:creator>Anon Silpavuthi</dc:creator>
  <cp:lastModifiedBy>Anon Silpavuthi</cp:lastModifiedBy>
  <cp:revision>10</cp:revision>
  <dcterms:created xsi:type="dcterms:W3CDTF">2017-10-31T22:22:42Z</dcterms:created>
  <dcterms:modified xsi:type="dcterms:W3CDTF">2017-11-01T19:45:36Z</dcterms:modified>
</cp:coreProperties>
</file>