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Default Extension="jpeg" ContentType="image/jpeg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8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C455E6E-A734-A247-92D4-E0FB188D3017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FDF9145-6332-A040-A682-2CDD466C1E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5E6E-A734-A247-92D4-E0FB188D3017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9145-6332-A040-A682-2CDD466C1E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5E6E-A734-A247-92D4-E0FB188D3017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9145-6332-A040-A682-2CDD466C1E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5E6E-A734-A247-92D4-E0FB188D3017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9145-6332-A040-A682-2CDD466C1ED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5E6E-A734-A247-92D4-E0FB188D3017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9145-6332-A040-A682-2CDD466C1ED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5E6E-A734-A247-92D4-E0FB188D3017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9145-6332-A040-A682-2CDD466C1ED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5E6E-A734-A247-92D4-E0FB188D3017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9145-6332-A040-A682-2CDD466C1ED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5E6E-A734-A247-92D4-E0FB188D3017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9145-6332-A040-A682-2CDD466C1ED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5E6E-A734-A247-92D4-E0FB188D3017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9145-6332-A040-A682-2CDD466C1E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C455E6E-A734-A247-92D4-E0FB188D3017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9145-6332-A040-A682-2CDD466C1ED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C455E6E-A734-A247-92D4-E0FB188D3017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FDF9145-6332-A040-A682-2CDD466C1ED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5C455E6E-A734-A247-92D4-E0FB188D3017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FDF9145-6332-A040-A682-2CDD466C1ED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Air Force Medical Discharge </a:t>
            </a:r>
            <a:r>
              <a:rPr lang="en-US" dirty="0" err="1" smtClean="0"/>
              <a:t>Chatbot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 partnership with Attorney Tara Gaston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Clarify the process</a:t>
            </a:r>
          </a:p>
          <a:p>
            <a:r>
              <a:rPr lang="en-US" dirty="0" smtClean="0"/>
              <a:t>Assist with representation</a:t>
            </a:r>
          </a:p>
          <a:p>
            <a:r>
              <a:rPr lang="en-US" dirty="0" smtClean="0"/>
              <a:t>Appeal the discharge</a:t>
            </a:r>
          </a:p>
          <a:p>
            <a:r>
              <a:rPr lang="en-US" dirty="0" smtClean="0"/>
              <a:t>Explain medical ratings</a:t>
            </a:r>
          </a:p>
          <a:p>
            <a:r>
              <a:rPr lang="en-US" dirty="0" smtClean="0"/>
              <a:t>Retain maximum benefits</a:t>
            </a:r>
          </a:p>
          <a:p>
            <a:r>
              <a:rPr lang="en-US" dirty="0" smtClean="0"/>
              <a:t>File routine forms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Services: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Disclosure of personally identifiable information</a:t>
            </a:r>
          </a:p>
          <a:p>
            <a:r>
              <a:rPr lang="en-US" dirty="0" smtClean="0"/>
              <a:t>Handling of any medical information</a:t>
            </a:r>
          </a:p>
          <a:p>
            <a:r>
              <a:rPr lang="en-US" dirty="0" smtClean="0"/>
              <a:t>Process length</a:t>
            </a:r>
          </a:p>
          <a:p>
            <a:r>
              <a:rPr lang="en-US" dirty="0" smtClean="0"/>
              <a:t>Process scope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Anticipated Issues: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Digest source material</a:t>
            </a:r>
          </a:p>
          <a:p>
            <a:r>
              <a:rPr lang="en-US" dirty="0" smtClean="0"/>
              <a:t>Design a preliminary workflow</a:t>
            </a:r>
          </a:p>
          <a:p>
            <a:r>
              <a:rPr lang="en-US" dirty="0" smtClean="0"/>
              <a:t>Solicit feedback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bot</a:t>
            </a:r>
            <a:r>
              <a:rPr lang="en-US" dirty="0" smtClean="0"/>
              <a:t> modules</a:t>
            </a:r>
          </a:p>
          <a:p>
            <a:r>
              <a:rPr lang="en-US" dirty="0" smtClean="0"/>
              <a:t>Test/feedback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Steps: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Air Force (AF) Instruction (AFI) 36-3208 “Administrative Separation of Airmen”</a:t>
            </a:r>
          </a:p>
          <a:p>
            <a:r>
              <a:rPr lang="en-US" dirty="0" smtClean="0"/>
              <a:t>AFI 36-3212 “Physical Evaluation for Retention, Retirement, and Separation”</a:t>
            </a:r>
          </a:p>
          <a:p>
            <a:r>
              <a:rPr lang="en-US" dirty="0" smtClean="0"/>
              <a:t>AF Guidance Memorandum (AFGM) to AFI 36-3208, 8 Jun 17</a:t>
            </a:r>
          </a:p>
          <a:p>
            <a:r>
              <a:rPr lang="en-US" dirty="0" smtClean="0"/>
              <a:t>Title 10 U.S.C. Chapter 61 “Retirement or Separation for Physical Disability”</a:t>
            </a:r>
          </a:p>
          <a:p>
            <a:r>
              <a:rPr lang="en-US" dirty="0" smtClean="0"/>
              <a:t>Department of Defense (</a:t>
            </a:r>
            <a:r>
              <a:rPr lang="en-US" dirty="0" err="1" smtClean="0"/>
              <a:t>DoD</a:t>
            </a:r>
            <a:r>
              <a:rPr lang="en-US" dirty="0" smtClean="0"/>
              <a:t>) Directive (</a:t>
            </a:r>
            <a:r>
              <a:rPr lang="en-US" dirty="0" err="1" smtClean="0"/>
              <a:t>DoDD</a:t>
            </a:r>
            <a:r>
              <a:rPr lang="en-US" dirty="0" smtClean="0"/>
              <a:t>) 1332.18 “Separation or Retirement for Physical Disability”</a:t>
            </a:r>
          </a:p>
          <a:p>
            <a:r>
              <a:rPr lang="en-US" dirty="0" err="1" smtClean="0"/>
              <a:t>DoD</a:t>
            </a:r>
            <a:r>
              <a:rPr lang="en-US" dirty="0" smtClean="0"/>
              <a:t> Instruction (</a:t>
            </a:r>
            <a:r>
              <a:rPr lang="en-US" dirty="0" err="1" smtClean="0"/>
              <a:t>DoDI</a:t>
            </a:r>
            <a:r>
              <a:rPr lang="en-US" dirty="0" smtClean="0"/>
              <a:t>) 1332.38 “Physical Disability Evaluation”</a:t>
            </a:r>
          </a:p>
          <a:p>
            <a:r>
              <a:rPr lang="en-US" dirty="0" err="1" smtClean="0"/>
              <a:t>DoDI</a:t>
            </a:r>
            <a:r>
              <a:rPr lang="en-US" dirty="0" smtClean="0"/>
              <a:t> 1332.39 “Application of the Veterans Administration Schedule for Rating Disabilities”</a:t>
            </a:r>
          </a:p>
          <a:p>
            <a:r>
              <a:rPr lang="en-US" dirty="0" smtClean="0"/>
              <a:t>AF Policy Directive (AFPD) 36-32 “Military Retirements and Separations”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Material: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6</TotalTime>
  <Words>189</Words>
  <Application>Microsoft Macintosh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Air Force Medical Discharge Chatbot</vt:lpstr>
      <vt:lpstr>Services:</vt:lpstr>
      <vt:lpstr>Anticipated Issues:</vt:lpstr>
      <vt:lpstr>Next Steps:</vt:lpstr>
      <vt:lpstr>Source Material: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Force Medical Discharge Chatbot</dc:title>
  <dc:creator>Jeff Price</dc:creator>
  <cp:lastModifiedBy>Jeff Price</cp:lastModifiedBy>
  <cp:revision>1</cp:revision>
  <dcterms:created xsi:type="dcterms:W3CDTF">2017-11-01T00:03:32Z</dcterms:created>
  <dcterms:modified xsi:type="dcterms:W3CDTF">2017-11-01T00:09:46Z</dcterms:modified>
</cp:coreProperties>
</file>