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6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9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55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3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9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833-1C72-47C6-B8B4-E9BEECF1E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Final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46CC2-AE8F-43AA-94B0-4C933D1C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Gallino</a:t>
            </a:r>
          </a:p>
        </p:txBody>
      </p:sp>
    </p:spTree>
    <p:extLst>
      <p:ext uri="{BB962C8B-B14F-4D97-AF65-F5344CB8AC3E}">
        <p14:creationId xmlns:p14="http://schemas.microsoft.com/office/powerpoint/2010/main" val="757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67A8-0386-4A76-AA55-8740B003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Partner:</a:t>
            </a:r>
            <a:br>
              <a:rPr lang="en-US" dirty="0"/>
            </a:br>
            <a:r>
              <a:rPr lang="en-US" dirty="0"/>
              <a:t>Marshall-Brennan Constitutional Literacy Project at Suffolk University Law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718F-874D-4BB6-8197-1DD48EBB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through American University, Washington College of Law</a:t>
            </a:r>
          </a:p>
          <a:p>
            <a:r>
              <a:rPr lang="en-US" dirty="0"/>
              <a:t>Nationally recognized law related education program</a:t>
            </a:r>
          </a:p>
          <a:p>
            <a:r>
              <a:rPr lang="en-US" dirty="0"/>
              <a:t>Promotes democratic engagement, constitutional literacy, and legal advocacy.</a:t>
            </a:r>
          </a:p>
          <a:p>
            <a:r>
              <a:rPr lang="en-US" dirty="0"/>
              <a:t>Places upper-lever law students in high schools to teach yearlong courses in constitutional law and oral advocacy.</a:t>
            </a:r>
          </a:p>
        </p:txBody>
      </p:sp>
    </p:spTree>
    <p:extLst>
      <p:ext uri="{BB962C8B-B14F-4D97-AF65-F5344CB8AC3E}">
        <p14:creationId xmlns:p14="http://schemas.microsoft.com/office/powerpoint/2010/main" val="303475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B8F8-2B12-4150-8587-232F480B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School I Teach at:</a:t>
            </a:r>
            <a:br>
              <a:rPr lang="en-US" dirty="0"/>
            </a:br>
            <a:r>
              <a:rPr lang="en-US" dirty="0"/>
              <a:t>Jeremiah Burke in Dorchester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5A20-D086-42B7-8BF4-E0D04CE8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Seventeen Students</a:t>
            </a:r>
          </a:p>
          <a:p>
            <a:r>
              <a:rPr lang="en-US" dirty="0"/>
              <a:t>Twice a week, on Mondays and Tuesdays for one hour</a:t>
            </a:r>
          </a:p>
          <a:p>
            <a:r>
              <a:rPr lang="en-US" dirty="0"/>
              <a:t>Very unique demographic of students</a:t>
            </a:r>
          </a:p>
          <a:p>
            <a:r>
              <a:rPr lang="en-US" dirty="0"/>
              <a:t>Fourteenth Amendment Moot Court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65B4-7AF5-4927-9715-D6F544AE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The Problem:</a:t>
            </a:r>
            <a:br>
              <a:rPr lang="en-US" dirty="0"/>
            </a:br>
            <a:r>
              <a:rPr lang="en-US" dirty="0"/>
              <a:t>Assessing the students over-all retention of Constitutional Law at the conclusion of the school year.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0AF2-2F24-4DD5-ACE0-7510C361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29948"/>
            <a:ext cx="8596668" cy="3311414"/>
          </a:xfrm>
        </p:spPr>
        <p:txBody>
          <a:bodyPr/>
          <a:lstStyle/>
          <a:p>
            <a:r>
              <a:rPr lang="en-US" dirty="0"/>
              <a:t>Donors solely fund the program.</a:t>
            </a:r>
          </a:p>
          <a:p>
            <a:r>
              <a:rPr lang="en-US" dirty="0"/>
              <a:t>They want to know if their money is going to a program that is successful</a:t>
            </a:r>
          </a:p>
          <a:p>
            <a:r>
              <a:rPr lang="en-US" dirty="0"/>
              <a:t>The donors have asked the program how they measure students understanding of the constitution at the conclusion of the year.</a:t>
            </a:r>
          </a:p>
          <a:p>
            <a:r>
              <a:rPr lang="en-US" dirty="0"/>
              <a:t>Could be a significant problem for the program if it effects donor funds.</a:t>
            </a:r>
          </a:p>
        </p:txBody>
      </p:sp>
    </p:spTree>
    <p:extLst>
      <p:ext uri="{BB962C8B-B14F-4D97-AF65-F5344CB8AC3E}">
        <p14:creationId xmlns:p14="http://schemas.microsoft.com/office/powerpoint/2010/main" val="29603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2437-DC84-401B-950A-3530A8C6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Solution:</a:t>
            </a:r>
            <a:r>
              <a:rPr lang="en-US" dirty="0"/>
              <a:t> I have no idea.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DCC2-FEF8-4076-8F71-71AC17E5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wish this problem could be solved by a twitter bot.</a:t>
            </a:r>
          </a:p>
          <a:p>
            <a:r>
              <a:rPr lang="en-US" dirty="0"/>
              <a:t>Probably some data analysis system to determine whether the program is successful, but what variables go into that, how to measure those variable, and the best way to over-all assess students understanding, remains unclear</a:t>
            </a:r>
          </a:p>
          <a:p>
            <a:r>
              <a:rPr lang="en-US" dirty="0"/>
              <a:t>More communication with my partner organization is required to full understand the scope of the problem and </a:t>
            </a:r>
            <a:r>
              <a:rPr lang="en-US"/>
              <a:t>potential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2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216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Final Project Proposal</vt:lpstr>
      <vt:lpstr>Partner: Marshall-Brennan Constitutional Literacy Project at Suffolk University Law School</vt:lpstr>
      <vt:lpstr>School I Teach at: Jeremiah Burke in Dorchester</vt:lpstr>
      <vt:lpstr>The Problem: Assessing the students over-all retention of Constitutional Law at the conclusion of the school year.</vt:lpstr>
      <vt:lpstr>The Solution: I have no idea.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Anthony Gallino</dc:creator>
  <cp:lastModifiedBy>Anthony Gallino</cp:lastModifiedBy>
  <cp:revision>2</cp:revision>
  <dcterms:created xsi:type="dcterms:W3CDTF">2017-11-01T12:21:45Z</dcterms:created>
  <dcterms:modified xsi:type="dcterms:W3CDTF">2017-11-01T20:32:00Z</dcterms:modified>
</cp:coreProperties>
</file>