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7"/>
    <p:restoredTop sz="94612"/>
  </p:normalViewPr>
  <p:slideViewPr>
    <p:cSldViewPr snapToGrid="0" snapToObjects="1">
      <p:cViewPr>
        <p:scale>
          <a:sx n="73" d="100"/>
          <a:sy n="73" d="100"/>
        </p:scale>
        <p:origin x="84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46578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5319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7304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FC112-7AC0-434D-8726-6A36A966E321}"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93576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FC112-7AC0-434D-8726-6A36A966E321}"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33631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FC112-7AC0-434D-8726-6A36A966E321}"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0317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FC112-7AC0-434D-8726-6A36A966E321}"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89950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FC112-7AC0-434D-8726-6A36A966E321}"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46515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FC112-7AC0-434D-8726-6A36A966E321}"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109219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FC112-7AC0-434D-8726-6A36A966E321}"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205179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FC112-7AC0-434D-8726-6A36A966E321}"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9D19D-88AA-C54E-82CE-D956468DEB02}" type="slidenum">
              <a:rPr lang="en-US" smtClean="0"/>
              <a:t>‹#›</a:t>
            </a:fld>
            <a:endParaRPr lang="en-US"/>
          </a:p>
        </p:txBody>
      </p:sp>
    </p:spTree>
    <p:extLst>
      <p:ext uri="{BB962C8B-B14F-4D97-AF65-F5344CB8AC3E}">
        <p14:creationId xmlns:p14="http://schemas.microsoft.com/office/powerpoint/2010/main" val="225522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FC112-7AC0-434D-8726-6A36A966E321}"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9D19D-88AA-C54E-82CE-D956468DEB02}" type="slidenum">
              <a:rPr lang="en-US" smtClean="0"/>
              <a:t>‹#›</a:t>
            </a:fld>
            <a:endParaRPr lang="en-US"/>
          </a:p>
        </p:txBody>
      </p:sp>
    </p:spTree>
    <p:extLst>
      <p:ext uri="{BB962C8B-B14F-4D97-AF65-F5344CB8AC3E}">
        <p14:creationId xmlns:p14="http://schemas.microsoft.com/office/powerpoint/2010/main" val="125476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the Law</a:t>
            </a:r>
            <a:br>
              <a:rPr lang="en-US" dirty="0" smtClean="0"/>
            </a:br>
            <a:r>
              <a:rPr lang="en-US" dirty="0" smtClean="0"/>
              <a:t>Final Project</a:t>
            </a:r>
            <a:endParaRPr lang="en-US" dirty="0"/>
          </a:p>
        </p:txBody>
      </p:sp>
      <p:sp>
        <p:nvSpPr>
          <p:cNvPr id="3" name="Subtitle 2"/>
          <p:cNvSpPr>
            <a:spLocks noGrp="1"/>
          </p:cNvSpPr>
          <p:nvPr>
            <p:ph type="subTitle" idx="1"/>
          </p:nvPr>
        </p:nvSpPr>
        <p:spPr/>
        <p:txBody>
          <a:bodyPr/>
          <a:lstStyle/>
          <a:p>
            <a:r>
              <a:rPr lang="en-US" dirty="0" smtClean="0"/>
              <a:t>Erica Dumore </a:t>
            </a:r>
            <a:endParaRPr lang="en-US" dirty="0"/>
          </a:p>
        </p:txBody>
      </p:sp>
    </p:spTree>
    <p:extLst>
      <p:ext uri="{BB962C8B-B14F-4D97-AF65-F5344CB8AC3E}">
        <p14:creationId xmlns:p14="http://schemas.microsoft.com/office/powerpoint/2010/main" val="250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206038" cy="4351338"/>
          </a:xfrm>
        </p:spPr>
        <p:txBody>
          <a:bodyPr/>
          <a:lstStyle/>
          <a:p>
            <a:endParaRPr lang="en-US" dirty="0" smtClean="0"/>
          </a:p>
          <a:p>
            <a:r>
              <a:rPr lang="en-US" dirty="0" smtClean="0"/>
              <a:t>Seattle, Washington</a:t>
            </a:r>
          </a:p>
          <a:p>
            <a:r>
              <a:rPr lang="en-US" dirty="0" smtClean="0"/>
              <a:t>Workers Compensation &amp; Personal Injury Firm  </a:t>
            </a:r>
          </a:p>
          <a:p>
            <a:r>
              <a:rPr lang="en-US" dirty="0" smtClean="0"/>
              <a:t>Made up of five practicing attorney’s </a:t>
            </a:r>
            <a:endParaRPr lang="en-US" dirty="0" smtClean="0"/>
          </a:p>
          <a:p>
            <a:pPr lvl="1"/>
            <a:r>
              <a:rPr lang="en-US" dirty="0" smtClean="0"/>
              <a:t>Jordan Couch</a:t>
            </a:r>
            <a:endParaRPr lang="en-US" dirty="0"/>
          </a:p>
        </p:txBody>
      </p:sp>
      <p:pic>
        <p:nvPicPr>
          <p:cNvPr id="4" name="Picture 3"/>
          <p:cNvPicPr>
            <a:picLocks noChangeAspect="1"/>
          </p:cNvPicPr>
          <p:nvPr/>
        </p:nvPicPr>
        <p:blipFill>
          <a:blip r:embed="rId2"/>
          <a:stretch>
            <a:fillRect/>
          </a:stretch>
        </p:blipFill>
        <p:spPr>
          <a:xfrm>
            <a:off x="838199" y="365125"/>
            <a:ext cx="5811573" cy="1460500"/>
          </a:xfrm>
          <a:prstGeom prst="rect">
            <a:avLst/>
          </a:prstGeom>
        </p:spPr>
      </p:pic>
    </p:spTree>
    <p:extLst>
      <p:ext uri="{BB962C8B-B14F-4D97-AF65-F5344CB8AC3E}">
        <p14:creationId xmlns:p14="http://schemas.microsoft.com/office/powerpoint/2010/main" val="195116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	</a:t>
            </a:r>
            <a:endParaRPr lang="en-US" dirty="0"/>
          </a:p>
        </p:txBody>
      </p:sp>
      <p:sp>
        <p:nvSpPr>
          <p:cNvPr id="3" name="Content Placeholder 2"/>
          <p:cNvSpPr>
            <a:spLocks noGrp="1"/>
          </p:cNvSpPr>
          <p:nvPr>
            <p:ph idx="1"/>
          </p:nvPr>
        </p:nvSpPr>
        <p:spPr/>
        <p:txBody>
          <a:bodyPr/>
          <a:lstStyle/>
          <a:p>
            <a:r>
              <a:rPr lang="en-US" dirty="0" smtClean="0"/>
              <a:t>To create an algorithm based off of historical data that can sift through potential new clients claims prior to an intake consultation to determine whether or not the firm should take on the case and the likely outcome/value.</a:t>
            </a:r>
          </a:p>
          <a:p>
            <a:endParaRPr lang="en-US" dirty="0"/>
          </a:p>
        </p:txBody>
      </p:sp>
    </p:spTree>
    <p:extLst>
      <p:ext uri="{BB962C8B-B14F-4D97-AF65-F5344CB8AC3E}">
        <p14:creationId xmlns:p14="http://schemas.microsoft.com/office/powerpoint/2010/main" val="125001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Plan</a:t>
            </a:r>
            <a:endParaRPr lang="en-US" dirty="0"/>
          </a:p>
        </p:txBody>
      </p:sp>
      <p:sp>
        <p:nvSpPr>
          <p:cNvPr id="3" name="Content Placeholder 2"/>
          <p:cNvSpPr>
            <a:spLocks noGrp="1"/>
          </p:cNvSpPr>
          <p:nvPr>
            <p:ph idx="1"/>
          </p:nvPr>
        </p:nvSpPr>
        <p:spPr/>
        <p:txBody>
          <a:bodyPr/>
          <a:lstStyle/>
          <a:p>
            <a:r>
              <a:rPr lang="en-US" dirty="0" smtClean="0"/>
              <a:t>Utilize </a:t>
            </a:r>
            <a:r>
              <a:rPr lang="en-US" dirty="0" err="1" smtClean="0"/>
              <a:t>AirTable</a:t>
            </a:r>
            <a:r>
              <a:rPr lang="en-US" dirty="0" smtClean="0"/>
              <a:t>, conference calls, and the </a:t>
            </a:r>
            <a:r>
              <a:rPr lang="en-US" dirty="0" smtClean="0"/>
              <a:t>skills learned in Project </a:t>
            </a:r>
            <a:r>
              <a:rPr lang="en-US" dirty="0" smtClean="0"/>
              <a:t>3</a:t>
            </a:r>
          </a:p>
          <a:p>
            <a:r>
              <a:rPr lang="en-US" dirty="0" smtClean="0"/>
              <a:t>To </a:t>
            </a:r>
            <a:r>
              <a:rPr lang="en-US" dirty="0" smtClean="0"/>
              <a:t>take the data that Palace Law has been logging over the past two months, turn it into a spreadsheet to train an algorithm to provide answers to new information that mirrors or differs from the dataset</a:t>
            </a:r>
          </a:p>
          <a:p>
            <a:endParaRPr lang="en-US" dirty="0"/>
          </a:p>
        </p:txBody>
      </p:sp>
    </p:spTree>
    <p:extLst>
      <p:ext uri="{BB962C8B-B14F-4D97-AF65-F5344CB8AC3E}">
        <p14:creationId xmlns:p14="http://schemas.microsoft.com/office/powerpoint/2010/main" val="67169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116</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Coding the Law Final Project</vt:lpstr>
      <vt:lpstr>PowerPoint Presentation</vt:lpstr>
      <vt:lpstr>Project Goal </vt:lpstr>
      <vt:lpstr>Potential Plan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the Law Final Project</dc:title>
  <dc:creator>Erica Dumore</dc:creator>
  <cp:lastModifiedBy>Erica Dumore</cp:lastModifiedBy>
  <cp:revision>6</cp:revision>
  <dcterms:created xsi:type="dcterms:W3CDTF">2017-10-30T16:36:46Z</dcterms:created>
  <dcterms:modified xsi:type="dcterms:W3CDTF">2017-10-31T22:40:01Z</dcterms:modified>
</cp:coreProperties>
</file>