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72"/>
        <p:guide pos="381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545955" y="1012825"/>
            <a:ext cx="2229485" cy="123952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Database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5548630" y="4508500"/>
            <a:ext cx="2278380" cy="123952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44170" y="4508500"/>
            <a:ext cx="2199005" cy="123952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387090" y="1534795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</a:rPr>
              <a:t>双向绑定 </a:t>
            </a:r>
            <a:r>
              <a:rPr lang="en-US" altLang="zh-CN" sz="1400">
                <a:solidFill>
                  <a:schemeClr val="accent1"/>
                </a:solidFill>
              </a:rPr>
              <a:t>(Socket)</a:t>
            </a:r>
            <a:endParaRPr lang="en-US" altLang="zh-CN" sz="140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7805" y="2930525"/>
            <a:ext cx="977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6"/>
                </a:solidFill>
              </a:rPr>
              <a:t>Proxy </a:t>
            </a:r>
            <a:r>
              <a:rPr lang="zh-CN" altLang="en-US" sz="1200">
                <a:solidFill>
                  <a:schemeClr val="accent6"/>
                </a:solidFill>
              </a:rPr>
              <a:t>拦截 </a:t>
            </a:r>
            <a:r>
              <a:rPr lang="en-US" altLang="zh-CN" sz="1200">
                <a:solidFill>
                  <a:schemeClr val="accent6"/>
                </a:solidFill>
              </a:rPr>
              <a:t>Client </a:t>
            </a:r>
            <a:r>
              <a:rPr lang="zh-CN" altLang="en-US" sz="1200">
                <a:solidFill>
                  <a:schemeClr val="accent6"/>
                </a:solidFill>
              </a:rPr>
              <a:t>对 </a:t>
            </a:r>
            <a:r>
              <a:rPr lang="en-US" altLang="zh-CN" sz="1200">
                <a:solidFill>
                  <a:schemeClr val="accent6"/>
                </a:solidFill>
              </a:rPr>
              <a:t>Data Model </a:t>
            </a:r>
            <a:r>
              <a:rPr lang="zh-CN" altLang="en-US" sz="1200">
                <a:solidFill>
                  <a:schemeClr val="accent6"/>
                </a:solidFill>
              </a:rPr>
              <a:t>的更新</a:t>
            </a:r>
            <a:endParaRPr lang="zh-CN" altLang="en-US" sz="1200">
              <a:solidFill>
                <a:schemeClr val="accent6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44445" y="1850390"/>
            <a:ext cx="3008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/>
                </a:solidFill>
              </a:rPr>
              <a:t>Server Data Model </a:t>
            </a:r>
            <a:r>
              <a:rPr lang="zh-CN" altLang="en-US" sz="1400">
                <a:solidFill>
                  <a:schemeClr val="accent2"/>
                </a:solidFill>
              </a:rPr>
              <a:t>自动</a:t>
            </a:r>
            <a:r>
              <a:rPr lang="zh-CN" altLang="en-US" sz="1400">
                <a:solidFill>
                  <a:schemeClr val="accent2"/>
                </a:solidFill>
              </a:rPr>
              <a:t>将数据更新同步至 </a:t>
            </a:r>
            <a:r>
              <a:rPr lang="en-US" altLang="zh-CN" sz="1400">
                <a:solidFill>
                  <a:schemeClr val="accent2"/>
                </a:solidFill>
              </a:rPr>
              <a:t>Client</a:t>
            </a:r>
            <a:r>
              <a:rPr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Data Model</a:t>
            </a:r>
            <a:endParaRPr lang="en-US" altLang="zh-CN" sz="1400">
              <a:solidFill>
                <a:schemeClr val="accent2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548630" y="939800"/>
            <a:ext cx="2223770" cy="1496695"/>
          </a:xfrm>
          <a:prstGeom prst="ellips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i="1"/>
              <a:t>Server</a:t>
            </a:r>
            <a:endParaRPr lang="en-US" altLang="zh-CN" i="1"/>
          </a:p>
          <a:p>
            <a:pPr algn="ctr"/>
            <a:r>
              <a:rPr lang="en-US" altLang="zh-CN" i="1"/>
              <a:t>Data Model</a:t>
            </a:r>
            <a:endParaRPr lang="en-US" altLang="zh-CN" i="1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696835" y="1991360"/>
            <a:ext cx="1805305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772400" y="1310005"/>
            <a:ext cx="1606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Server Data Model </a:t>
            </a:r>
            <a:r>
              <a:rPr lang="zh-CN" altLang="en-US" sz="1200">
                <a:solidFill>
                  <a:schemeClr val="accent1"/>
                </a:solidFill>
              </a:rPr>
              <a:t>将</a:t>
            </a:r>
            <a:r>
              <a:rPr lang="zh-CN" altLang="en-US" sz="1200">
                <a:solidFill>
                  <a:schemeClr val="accent1"/>
                </a:solidFill>
                <a:sym typeface="+mn-ea"/>
              </a:rPr>
              <a:t>数据更新</a:t>
            </a:r>
            <a:r>
              <a:rPr lang="zh-CN" altLang="en-US" sz="1200">
                <a:solidFill>
                  <a:schemeClr val="accent1"/>
                </a:solidFill>
              </a:rPr>
              <a:t>自动同步到 </a:t>
            </a:r>
            <a:r>
              <a:rPr lang="en-US" altLang="zh-CN" sz="1200">
                <a:solidFill>
                  <a:schemeClr val="accent1"/>
                </a:solidFill>
              </a:rPr>
              <a:t>Database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cxnSp>
        <p:nvCxnSpPr>
          <p:cNvPr id="32" name="直接箭头连接符 31"/>
          <p:cNvCxnSpPr>
            <a:endCxn id="24" idx="4"/>
          </p:cNvCxnSpPr>
          <p:nvPr/>
        </p:nvCxnSpPr>
        <p:spPr>
          <a:xfrm flipV="1">
            <a:off x="6655435" y="2436495"/>
            <a:ext cx="5080" cy="20764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594600" y="1259840"/>
            <a:ext cx="1907540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2544445" y="1524635"/>
            <a:ext cx="300863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2507615" y="1841500"/>
            <a:ext cx="303085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44170" y="939800"/>
            <a:ext cx="2223770" cy="1496695"/>
          </a:xfrm>
          <a:prstGeom prst="ellips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en-US" altLang="zh-CN" i="1"/>
              <a:t>Client</a:t>
            </a:r>
            <a:endParaRPr lang="en-US" altLang="zh-CN" i="1"/>
          </a:p>
          <a:p>
            <a:pPr algn="ctr">
              <a:lnSpc>
                <a:spcPct val="120000"/>
              </a:lnSpc>
            </a:pPr>
            <a:r>
              <a:rPr lang="en-US" altLang="zh-CN" i="1"/>
              <a:t>Data Model</a:t>
            </a:r>
            <a:endParaRPr lang="en-US" altLang="zh-CN" i="1"/>
          </a:p>
        </p:txBody>
      </p:sp>
      <p:sp>
        <p:nvSpPr>
          <p:cNvPr id="40" name="文本框 39"/>
          <p:cNvSpPr txBox="1"/>
          <p:nvPr/>
        </p:nvSpPr>
        <p:spPr>
          <a:xfrm>
            <a:off x="5537835" y="3167380"/>
            <a:ext cx="1115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/>
                </a:solidFill>
              </a:rPr>
              <a:t>Server </a:t>
            </a:r>
            <a:r>
              <a:rPr lang="zh-CN" altLang="en-US" sz="1400">
                <a:solidFill>
                  <a:schemeClr val="accent2"/>
                </a:solidFill>
              </a:rPr>
              <a:t>更新</a:t>
            </a:r>
            <a:endParaRPr lang="zh-CN" altLang="en-US" sz="1400">
              <a:solidFill>
                <a:schemeClr val="accent2"/>
              </a:solidFill>
            </a:endParaRPr>
          </a:p>
          <a:p>
            <a:r>
              <a:rPr lang="en-US" altLang="zh-CN" sz="1400">
                <a:solidFill>
                  <a:schemeClr val="accent2"/>
                </a:solidFill>
              </a:rPr>
              <a:t>Data Model</a:t>
            </a:r>
            <a:endParaRPr lang="en-US" altLang="zh-CN" sz="1400">
              <a:solidFill>
                <a:schemeClr val="accent2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541905" y="1012825"/>
            <a:ext cx="3006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6"/>
                </a:solidFill>
              </a:rPr>
              <a:t>Client Data Model </a:t>
            </a:r>
            <a:r>
              <a:rPr lang="zh-CN" altLang="en-US" sz="1400">
                <a:solidFill>
                  <a:schemeClr val="accent6"/>
                </a:solidFill>
              </a:rPr>
              <a:t>自动</a:t>
            </a:r>
            <a:r>
              <a:rPr lang="zh-CN" altLang="en-US" sz="1400">
                <a:solidFill>
                  <a:schemeClr val="accent6"/>
                </a:solidFill>
              </a:rPr>
              <a:t>将数据更新同步至 </a:t>
            </a:r>
            <a:r>
              <a:rPr lang="en-US" altLang="zh-CN" sz="1400">
                <a:solidFill>
                  <a:schemeClr val="accent6"/>
                </a:solidFill>
              </a:rPr>
              <a:t>Server</a:t>
            </a:r>
            <a:r>
              <a:rPr lang="zh-CN" altLang="en-US" sz="1400">
                <a:solidFill>
                  <a:schemeClr val="accent6"/>
                </a:solidFill>
              </a:rPr>
              <a:t> </a:t>
            </a:r>
            <a:r>
              <a:rPr lang="en-US" altLang="zh-CN" sz="1400">
                <a:solidFill>
                  <a:schemeClr val="accent6"/>
                </a:solidFill>
              </a:rPr>
              <a:t>Data Model</a:t>
            </a:r>
            <a:endParaRPr lang="en-US" altLang="zh-CN" sz="1400">
              <a:solidFill>
                <a:schemeClr val="accent6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7484110" y="6235065"/>
            <a:ext cx="108966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573770" y="6083300"/>
            <a:ext cx="3324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6"/>
                </a:solidFill>
              </a:rPr>
              <a:t>Client </a:t>
            </a:r>
            <a:r>
              <a:rPr lang="zh-CN" altLang="en-US" sz="1400">
                <a:solidFill>
                  <a:schemeClr val="accent6"/>
                </a:solidFill>
              </a:rPr>
              <a:t>对 </a:t>
            </a:r>
            <a:r>
              <a:rPr lang="en-US" altLang="zh-CN" sz="1400">
                <a:solidFill>
                  <a:schemeClr val="accent6"/>
                </a:solidFill>
              </a:rPr>
              <a:t>Data Model </a:t>
            </a:r>
            <a:r>
              <a:rPr lang="zh-CN" altLang="en-US" sz="1400">
                <a:solidFill>
                  <a:schemeClr val="accent6"/>
                </a:solidFill>
              </a:rPr>
              <a:t>的动作的数据流向</a:t>
            </a:r>
            <a:endParaRPr lang="zh-CN" altLang="en-US" sz="1400">
              <a:solidFill>
                <a:schemeClr val="accent6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7498715" y="6597015"/>
            <a:ext cx="107505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552815" y="6423025"/>
            <a:ext cx="3389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/>
                </a:solidFill>
              </a:rPr>
              <a:t>Server </a:t>
            </a:r>
            <a:r>
              <a:rPr lang="zh-CN" altLang="en-US" sz="1400">
                <a:solidFill>
                  <a:schemeClr val="accent2"/>
                </a:solidFill>
              </a:rPr>
              <a:t>对 </a:t>
            </a:r>
            <a:r>
              <a:rPr lang="en-US" altLang="zh-CN" sz="1400">
                <a:solidFill>
                  <a:schemeClr val="accent2"/>
                </a:solidFill>
              </a:rPr>
              <a:t>Data Model </a:t>
            </a:r>
            <a:r>
              <a:rPr lang="zh-CN" altLang="en-US" sz="1400">
                <a:solidFill>
                  <a:schemeClr val="accent2"/>
                </a:solidFill>
              </a:rPr>
              <a:t>的动作</a:t>
            </a:r>
            <a:r>
              <a:rPr lang="zh-CN" altLang="en-US" sz="1400">
                <a:solidFill>
                  <a:schemeClr val="accent2"/>
                </a:solidFill>
                <a:sym typeface="+mn-ea"/>
              </a:rPr>
              <a:t>的数据流向</a:t>
            </a:r>
            <a:endParaRPr lang="zh-CN" altLang="en-US" sz="1400">
              <a:solidFill>
                <a:schemeClr val="accent6"/>
              </a:solidFill>
            </a:endParaRPr>
          </a:p>
          <a:p>
            <a:endParaRPr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120140" y="2407285"/>
            <a:ext cx="10160" cy="21056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1836420" y="2402840"/>
            <a:ext cx="8890" cy="21101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45310" y="3275330"/>
            <a:ext cx="608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2"/>
                </a:solidFill>
              </a:rPr>
              <a:t>通知</a:t>
            </a:r>
            <a:endParaRPr lang="zh-CN" altLang="en-US" sz="14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417685" y="4494530"/>
            <a:ext cx="2229485" cy="123952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Database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5528310" y="4508500"/>
            <a:ext cx="2278380" cy="123952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44170" y="4508500"/>
            <a:ext cx="2199005" cy="123952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387090" y="1534795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</a:rPr>
              <a:t>双向绑定 </a:t>
            </a:r>
            <a:r>
              <a:rPr lang="en-US" altLang="zh-CN" sz="1400">
                <a:solidFill>
                  <a:schemeClr val="accent1"/>
                </a:solidFill>
              </a:rPr>
              <a:t>(Socket)</a:t>
            </a:r>
            <a:endParaRPr lang="en-US" altLang="zh-CN" sz="1400">
              <a:solidFill>
                <a:schemeClr val="accent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108075" y="2409825"/>
            <a:ext cx="3810" cy="20974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4160" y="3001010"/>
            <a:ext cx="8439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6"/>
                </a:solidFill>
              </a:rPr>
              <a:t>Proxy </a:t>
            </a:r>
            <a:r>
              <a:rPr lang="zh-CN" altLang="en-US" sz="1200">
                <a:solidFill>
                  <a:schemeClr val="accent6"/>
                </a:solidFill>
              </a:rPr>
              <a:t>拦截 </a:t>
            </a:r>
            <a:r>
              <a:rPr lang="en-US" altLang="zh-CN" sz="1200">
                <a:solidFill>
                  <a:schemeClr val="accent6"/>
                </a:solidFill>
              </a:rPr>
              <a:t>Client </a:t>
            </a:r>
            <a:r>
              <a:rPr lang="zh-CN" altLang="en-US" sz="1200">
                <a:solidFill>
                  <a:schemeClr val="accent6"/>
                </a:solidFill>
              </a:rPr>
              <a:t>对 </a:t>
            </a:r>
            <a:r>
              <a:rPr lang="en-US" altLang="zh-CN" sz="1200">
                <a:solidFill>
                  <a:schemeClr val="accent6"/>
                </a:solidFill>
              </a:rPr>
              <a:t>Data Model </a:t>
            </a:r>
            <a:r>
              <a:rPr lang="zh-CN" altLang="en-US" sz="1200">
                <a:solidFill>
                  <a:schemeClr val="accent6"/>
                </a:solidFill>
              </a:rPr>
              <a:t>的更新</a:t>
            </a:r>
            <a:endParaRPr lang="zh-CN" altLang="en-US" sz="1200">
              <a:solidFill>
                <a:schemeClr val="accent6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44445" y="1850390"/>
            <a:ext cx="3026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/>
                </a:solidFill>
              </a:rPr>
              <a:t>Server Data Model </a:t>
            </a:r>
            <a:r>
              <a:rPr lang="zh-CN" altLang="en-US" sz="1400">
                <a:solidFill>
                  <a:schemeClr val="accent2"/>
                </a:solidFill>
              </a:rPr>
              <a:t>自动</a:t>
            </a:r>
            <a:r>
              <a:rPr lang="zh-CN" altLang="en-US" sz="1400">
                <a:solidFill>
                  <a:schemeClr val="accent2"/>
                </a:solidFill>
              </a:rPr>
              <a:t>将数据更新同步至 </a:t>
            </a:r>
            <a:r>
              <a:rPr lang="en-US" altLang="zh-CN" sz="1400">
                <a:solidFill>
                  <a:schemeClr val="accent2"/>
                </a:solidFill>
              </a:rPr>
              <a:t>Client</a:t>
            </a:r>
            <a:r>
              <a:rPr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Data Model</a:t>
            </a:r>
            <a:endParaRPr lang="en-US" altLang="zh-CN" sz="1400">
              <a:solidFill>
                <a:schemeClr val="accent2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555615" y="939800"/>
            <a:ext cx="2223770" cy="1496695"/>
          </a:xfrm>
          <a:prstGeom prst="ellips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i="1"/>
              <a:t>Server</a:t>
            </a:r>
            <a:endParaRPr lang="en-US" altLang="zh-CN" i="1"/>
          </a:p>
          <a:p>
            <a:pPr algn="ctr"/>
            <a:r>
              <a:rPr lang="en-US" altLang="zh-CN" i="1"/>
              <a:t>View </a:t>
            </a:r>
            <a:endParaRPr lang="en-US" altLang="zh-CN" i="1"/>
          </a:p>
          <a:p>
            <a:pPr algn="ctr"/>
            <a:r>
              <a:rPr lang="en-US" altLang="zh-CN" i="1"/>
              <a:t>Data Model</a:t>
            </a:r>
            <a:endParaRPr lang="en-US" altLang="zh-CN" i="1"/>
          </a:p>
        </p:txBody>
      </p:sp>
      <p:cxnSp>
        <p:nvCxnSpPr>
          <p:cNvPr id="32" name="直接箭头连接符 31"/>
          <p:cNvCxnSpPr>
            <a:stCxn id="24" idx="4"/>
            <a:endCxn id="7" idx="0"/>
          </p:cNvCxnSpPr>
          <p:nvPr/>
        </p:nvCxnSpPr>
        <p:spPr>
          <a:xfrm>
            <a:off x="6667500" y="2436495"/>
            <a:ext cx="0" cy="20720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2543810" y="1524635"/>
            <a:ext cx="302641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2507615" y="1838325"/>
            <a:ext cx="305244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44170" y="939800"/>
            <a:ext cx="2223770" cy="1496695"/>
          </a:xfrm>
          <a:prstGeom prst="ellips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en-US" altLang="zh-CN" i="1"/>
              <a:t>Client</a:t>
            </a:r>
            <a:endParaRPr lang="en-US" altLang="zh-CN" i="1"/>
          </a:p>
          <a:p>
            <a:pPr algn="ctr">
              <a:lnSpc>
                <a:spcPct val="120000"/>
              </a:lnSpc>
            </a:pPr>
            <a:r>
              <a:rPr lang="en-US" altLang="zh-CN" i="1"/>
              <a:t>Data Model</a:t>
            </a:r>
            <a:endParaRPr lang="en-US" altLang="zh-CN" i="1"/>
          </a:p>
        </p:txBody>
      </p:sp>
      <p:sp>
        <p:nvSpPr>
          <p:cNvPr id="41" name="文本框 40"/>
          <p:cNvSpPr txBox="1"/>
          <p:nvPr/>
        </p:nvSpPr>
        <p:spPr>
          <a:xfrm>
            <a:off x="2567940" y="1002665"/>
            <a:ext cx="2988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6"/>
                </a:solidFill>
              </a:rPr>
              <a:t>Client Data Model </a:t>
            </a:r>
            <a:r>
              <a:rPr lang="zh-CN" altLang="en-US" sz="1400">
                <a:solidFill>
                  <a:schemeClr val="accent6"/>
                </a:solidFill>
              </a:rPr>
              <a:t>自动</a:t>
            </a:r>
            <a:r>
              <a:rPr lang="zh-CN" altLang="en-US" sz="1400">
                <a:solidFill>
                  <a:schemeClr val="accent6"/>
                </a:solidFill>
              </a:rPr>
              <a:t>将数据更新同步至 </a:t>
            </a:r>
            <a:r>
              <a:rPr lang="en-US" altLang="zh-CN" sz="1400">
                <a:solidFill>
                  <a:schemeClr val="accent6"/>
                </a:solidFill>
              </a:rPr>
              <a:t>Server</a:t>
            </a:r>
            <a:r>
              <a:rPr lang="zh-CN" altLang="en-US" sz="1400">
                <a:solidFill>
                  <a:schemeClr val="accent6"/>
                </a:solidFill>
              </a:rPr>
              <a:t> </a:t>
            </a:r>
            <a:r>
              <a:rPr lang="en-US" altLang="zh-CN" sz="1400">
                <a:solidFill>
                  <a:schemeClr val="accent6"/>
                </a:solidFill>
              </a:rPr>
              <a:t>Data Model</a:t>
            </a:r>
            <a:endParaRPr lang="en-US" altLang="zh-CN" sz="1400">
              <a:solidFill>
                <a:schemeClr val="accent6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80540" y="3371850"/>
            <a:ext cx="590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2"/>
                </a:solidFill>
              </a:rPr>
              <a:t>通知</a:t>
            </a:r>
            <a:endParaRPr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058535" y="3373120"/>
            <a:ext cx="608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6"/>
                </a:solidFill>
              </a:rPr>
              <a:t>通知</a:t>
            </a:r>
            <a:endParaRPr lang="en-US" altLang="zh-CN" sz="1400">
              <a:solidFill>
                <a:schemeClr val="accent6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7484110" y="6235065"/>
            <a:ext cx="108966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573770" y="6083300"/>
            <a:ext cx="3324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6"/>
                </a:solidFill>
              </a:rPr>
              <a:t>Client </a:t>
            </a:r>
            <a:r>
              <a:rPr lang="zh-CN" altLang="en-US" sz="1400">
                <a:solidFill>
                  <a:schemeClr val="accent6"/>
                </a:solidFill>
              </a:rPr>
              <a:t>对 </a:t>
            </a:r>
            <a:r>
              <a:rPr lang="en-US" altLang="zh-CN" sz="1400">
                <a:solidFill>
                  <a:schemeClr val="accent6"/>
                </a:solidFill>
              </a:rPr>
              <a:t>Data Model </a:t>
            </a:r>
            <a:r>
              <a:rPr lang="zh-CN" altLang="en-US" sz="1400">
                <a:solidFill>
                  <a:schemeClr val="accent6"/>
                </a:solidFill>
              </a:rPr>
              <a:t>的动作的数据流向</a:t>
            </a:r>
            <a:endParaRPr lang="zh-CN" altLang="en-US" sz="1400">
              <a:solidFill>
                <a:schemeClr val="accent6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7498715" y="6597015"/>
            <a:ext cx="107505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552815" y="6423025"/>
            <a:ext cx="3389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/>
                </a:solidFill>
              </a:rPr>
              <a:t>Server </a:t>
            </a:r>
            <a:r>
              <a:rPr lang="zh-CN" altLang="en-US" sz="1400">
                <a:solidFill>
                  <a:schemeClr val="accent2"/>
                </a:solidFill>
              </a:rPr>
              <a:t>对 </a:t>
            </a:r>
            <a:r>
              <a:rPr lang="en-US" altLang="zh-CN" sz="1400">
                <a:solidFill>
                  <a:schemeClr val="accent2"/>
                </a:solidFill>
              </a:rPr>
              <a:t>Data Model </a:t>
            </a:r>
            <a:r>
              <a:rPr lang="zh-CN" altLang="en-US" sz="1400">
                <a:solidFill>
                  <a:schemeClr val="accent2"/>
                </a:solidFill>
              </a:rPr>
              <a:t>的动作</a:t>
            </a:r>
            <a:r>
              <a:rPr lang="zh-CN" altLang="en-US" sz="1400">
                <a:solidFill>
                  <a:schemeClr val="accent2"/>
                </a:solidFill>
                <a:sym typeface="+mn-ea"/>
              </a:rPr>
              <a:t>的数据流向</a:t>
            </a:r>
            <a:endParaRPr lang="zh-CN" altLang="en-US" sz="1400">
              <a:solidFill>
                <a:schemeClr val="accent6"/>
              </a:solidFill>
            </a:endParaRPr>
          </a:p>
          <a:p>
            <a:endParaRPr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9" name="直接箭头连接符 8"/>
          <p:cNvCxnSpPr>
            <a:stCxn id="7" idx="3"/>
            <a:endCxn id="3" idx="3"/>
          </p:cNvCxnSpPr>
          <p:nvPr/>
        </p:nvCxnSpPr>
        <p:spPr>
          <a:xfrm flipV="1">
            <a:off x="7806690" y="2217420"/>
            <a:ext cx="1936750" cy="29108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4"/>
            <a:endCxn id="6" idx="0"/>
          </p:cNvCxnSpPr>
          <p:nvPr/>
        </p:nvCxnSpPr>
        <p:spPr>
          <a:xfrm>
            <a:off x="10529570" y="2436495"/>
            <a:ext cx="3175" cy="2058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007350" y="3265170"/>
            <a:ext cx="1875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2"/>
                </a:solidFill>
              </a:rPr>
              <a:t>处理业务</a:t>
            </a:r>
            <a:endParaRPr lang="zh-CN" altLang="en-US" sz="1400">
              <a:solidFill>
                <a:schemeClr val="accent2"/>
              </a:solidFill>
            </a:endParaRPr>
          </a:p>
          <a:p>
            <a:r>
              <a:rPr lang="zh-CN" altLang="en-US" sz="1400">
                <a:solidFill>
                  <a:schemeClr val="accent2"/>
                </a:solidFill>
              </a:rPr>
              <a:t>更新 </a:t>
            </a:r>
            <a:r>
              <a:rPr lang="en-US" altLang="zh-CN" sz="1400">
                <a:solidFill>
                  <a:schemeClr val="accent2"/>
                </a:solidFill>
              </a:rPr>
              <a:t>Business Model</a:t>
            </a:r>
            <a:endParaRPr lang="en-US" altLang="zh-CN" sz="1400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532745" y="2905125"/>
            <a:ext cx="460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/>
                </a:solidFill>
              </a:rPr>
              <a:t>自动同步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9417685" y="939800"/>
            <a:ext cx="2223770" cy="1496695"/>
          </a:xfrm>
          <a:prstGeom prst="ellips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i="1"/>
              <a:t>Server Business Data Model</a:t>
            </a:r>
            <a:endParaRPr lang="en-US" altLang="zh-CN" i="1"/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7770495" y="1804035"/>
            <a:ext cx="167640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913370" y="1524635"/>
            <a:ext cx="1504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2"/>
                </a:solidFill>
              </a:rPr>
              <a:t>Computed / Watch</a:t>
            </a:r>
            <a:endParaRPr lang="en-US" altLang="zh-CN" sz="1200">
              <a:solidFill>
                <a:schemeClr val="accent2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793240" y="2421255"/>
            <a:ext cx="22225" cy="20916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WPS 演示</Application>
  <PresentationFormat>宽屏</PresentationFormat>
  <Paragraphs>71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64</cp:revision>
  <dcterms:created xsi:type="dcterms:W3CDTF">2019-06-19T02:08:00Z</dcterms:created>
  <dcterms:modified xsi:type="dcterms:W3CDTF">2021-01-19T13:57:32Z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