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2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66C2-4562-4D10-94AE-192BAA508207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E01D-9E00-495B-B91C-BA590BA20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500" dirty="0" smtClean="0"/>
              <a:t>삼성전자</a:t>
            </a:r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E01D-9E00-495B-B91C-BA590BA20C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1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8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3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4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8677-60A4-435A-AC95-BC1463E6F99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D668-B5AA-4515-8D5C-B8AF07AC8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68752" cy="483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3995936" y="2348880"/>
            <a:ext cx="3312368" cy="129614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74" y="4661391"/>
            <a:ext cx="792088" cy="49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 b="5124"/>
          <a:stretch>
            <a:fillRect/>
          </a:stretch>
        </p:blipFill>
        <p:spPr bwMode="auto">
          <a:xfrm>
            <a:off x="6804248" y="2126088"/>
            <a:ext cx="936104" cy="12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42609"/>
            <a:ext cx="1482700" cy="103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18" y="2514106"/>
            <a:ext cx="1120026" cy="96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76943"/>
            <a:ext cx="698324" cy="60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78" y="4437112"/>
            <a:ext cx="1139864" cy="41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95936" y="40466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메인화면의</a:t>
            </a:r>
            <a:r>
              <a:rPr lang="ko-KR" altLang="en-US" sz="1200" dirty="0" smtClean="0">
                <a:solidFill>
                  <a:srgbClr val="FF0000"/>
                </a:solidFill>
              </a:rPr>
              <a:t> 커넥터는 제외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커넥터는 제품에서 서브제품으로 소개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1679" y="594928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TEL : 010-3090-9876,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FAX : 031-546-6700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0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84435"/>
            <a:ext cx="1356292" cy="11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5" y="1067222"/>
            <a:ext cx="1584176" cy="99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2145035" cy="78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 b="5124"/>
          <a:stretch>
            <a:fillRect/>
          </a:stretch>
        </p:blipFill>
        <p:spPr bwMode="auto">
          <a:xfrm>
            <a:off x="3347864" y="2636912"/>
            <a:ext cx="1565572" cy="211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97513"/>
            <a:ext cx="1566317" cy="75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61048"/>
            <a:ext cx="2088731" cy="123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50" y="2922428"/>
            <a:ext cx="1790144" cy="154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71" y="4791878"/>
            <a:ext cx="1482700" cy="103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9632" y="40466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삽화 </a:t>
            </a:r>
            <a:r>
              <a:rPr lang="ko-KR" altLang="en-US" dirty="0" err="1" smtClean="0"/>
              <a:t>송부드립니다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적당한 곳에 적용해 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2068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협력사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삼성전자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기흥</a:t>
            </a:r>
            <a:r>
              <a:rPr lang="en-US" altLang="ko-KR" dirty="0" smtClean="0"/>
              <a:t>,</a:t>
            </a:r>
            <a:r>
              <a:rPr lang="ko-KR" altLang="en-US" dirty="0" smtClean="0"/>
              <a:t>온양</a:t>
            </a:r>
            <a:r>
              <a:rPr lang="en-US" altLang="ko-KR" dirty="0" smtClean="0"/>
              <a:t>,</a:t>
            </a:r>
            <a:r>
              <a:rPr lang="ko-KR" altLang="en-US" dirty="0" smtClean="0"/>
              <a:t>생기연</a:t>
            </a:r>
            <a:r>
              <a:rPr lang="en-US" altLang="ko-KR" dirty="0" smtClean="0"/>
              <a:t>,</a:t>
            </a:r>
            <a:r>
              <a:rPr lang="ko-KR" altLang="en-US" dirty="0" smtClean="0"/>
              <a:t>화성</a:t>
            </a:r>
            <a:r>
              <a:rPr lang="en-US" altLang="ko-KR" dirty="0" smtClean="0"/>
              <a:t>),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하이닉스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스태츠칩팩코리아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세메스</a:t>
            </a:r>
            <a:r>
              <a:rPr lang="en-US" altLang="ko-KR" dirty="0" smtClean="0"/>
              <a:t>,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로체시스템즈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글로벌텍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일양엔지니어링</a:t>
            </a:r>
            <a:r>
              <a:rPr lang="en-US" altLang="ko-KR" dirty="0" smtClean="0"/>
              <a:t>, SFA, </a:t>
            </a:r>
            <a:r>
              <a:rPr lang="ko-KR" altLang="en-US" dirty="0" err="1" smtClean="0"/>
              <a:t>프로텍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테크윙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015">
            <a:off x="662104" y="2117989"/>
            <a:ext cx="3581900" cy="19974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0587">
            <a:off x="4490937" y="2532973"/>
            <a:ext cx="3706441" cy="176041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695728" y="3793611"/>
            <a:ext cx="2448272" cy="9635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삼성전자</a:t>
            </a:r>
            <a:endParaRPr lang="ko-KR" altLang="en-US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부제목 3"/>
          <p:cNvSpPr>
            <a:spLocks noGrp="1"/>
          </p:cNvSpPr>
          <p:nvPr>
            <p:ph type="subTitle" idx="1"/>
          </p:nvPr>
        </p:nvSpPr>
        <p:spPr>
          <a:xfrm rot="21287951">
            <a:off x="924656" y="4781918"/>
            <a:ext cx="4464496" cy="755768"/>
          </a:xfr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OffAxis1Righ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en-US" altLang="ko-KR" sz="66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DS </a:t>
            </a:r>
            <a:r>
              <a:rPr lang="ko-KR" altLang="en-US" sz="66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솔루션</a:t>
            </a:r>
            <a:endParaRPr lang="ko-KR" altLang="en-US" sz="660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2068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회사연력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3140968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인사말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ko-KR" altLang="en-US" sz="1600" b="1" dirty="0" smtClean="0"/>
          </a:p>
          <a:p>
            <a:r>
              <a:rPr lang="ko-KR" altLang="en-US" sz="1600" b="1" dirty="0" smtClean="0"/>
              <a:t>안녕하세요</a:t>
            </a:r>
            <a:r>
              <a:rPr lang="en-US" altLang="ko-KR" sz="1600" b="1" dirty="0" smtClean="0"/>
              <a:t>.</a:t>
            </a:r>
            <a:br>
              <a:rPr lang="en-US" altLang="ko-KR" sz="1600" b="1" dirty="0" smtClean="0"/>
            </a:br>
            <a:r>
              <a:rPr lang="ko-KR" altLang="en-US" sz="1600" b="1" dirty="0" smtClean="0"/>
              <a:t>고객과 함께하는 </a:t>
            </a:r>
            <a:r>
              <a:rPr lang="ko-KR" altLang="en-US" sz="1600" b="1" dirty="0" err="1" smtClean="0"/>
              <a:t>디에스솔루션입니다</a:t>
            </a:r>
            <a:r>
              <a:rPr lang="en-US" altLang="ko-KR" sz="1600" b="1" dirty="0" smtClean="0"/>
              <a:t>. </a:t>
            </a:r>
          </a:p>
          <a:p>
            <a:r>
              <a:rPr lang="ko-KR" altLang="en-US" sz="1600" dirty="0" smtClean="0"/>
              <a:t>당사는 무인이동로봇 분야에서 많은 경험과 다양한 제품 솔루션을 개발 판매하고 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주요제품으로는 </a:t>
            </a:r>
            <a:r>
              <a:rPr lang="ko-KR" altLang="en-US" sz="1600" dirty="0" err="1" smtClean="0"/>
              <a:t>무인반송차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AGV,Automatic</a:t>
            </a:r>
            <a:r>
              <a:rPr lang="en-US" altLang="ko-KR" sz="1600" dirty="0" smtClean="0"/>
              <a:t> Guided Vehicle),</a:t>
            </a:r>
            <a:r>
              <a:rPr lang="ko-KR" altLang="en-US" sz="1600" dirty="0" smtClean="0"/>
              <a:t>무인지게차 제어시스템 판매 및 개발컨설팅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주행가이드센서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레이져센서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리튬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인산철배터리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충전기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커넥터 등의 제품을 공급하고 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또한 다양한 산업현장에 응용하여 </a:t>
            </a:r>
            <a:r>
              <a:rPr lang="ko-KR" altLang="en-US" sz="1600" dirty="0" err="1" smtClean="0"/>
              <a:t>적용할수</a:t>
            </a:r>
            <a:r>
              <a:rPr lang="ko-KR" altLang="en-US" sz="1600" dirty="0" smtClean="0"/>
              <a:t> 있는 시스템 개발에 매년 연구개발 및 많은 투자를 하고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43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업</a:t>
            </a:r>
            <a:r>
              <a:rPr lang="ko-KR" altLang="en-US" dirty="0" smtClean="0"/>
              <a:t>소개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39552" y="1166843"/>
            <a:ext cx="82089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다양한 현대사회에서 </a:t>
            </a:r>
            <a:r>
              <a:rPr lang="ko-KR" altLang="en-US" sz="1400" b="1" dirty="0" err="1" smtClean="0"/>
              <a:t>필요로한</a:t>
            </a:r>
            <a:r>
              <a:rPr lang="ko-KR" altLang="en-US" sz="1400" b="1" dirty="0" smtClean="0"/>
              <a:t> 자동화 및 로봇 솔루션 제공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물류시스템사업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일반 제조</a:t>
            </a:r>
            <a:r>
              <a:rPr lang="en-US" altLang="ko-KR" sz="1400" dirty="0" smtClean="0"/>
              <a:t>FAB </a:t>
            </a:r>
            <a:r>
              <a:rPr lang="ko-KR" altLang="en-US" sz="1400" dirty="0" smtClean="0"/>
              <a:t>물류용 무인운반로봇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반도체 및 </a:t>
            </a:r>
            <a:r>
              <a:rPr lang="en-US" altLang="ko-KR" sz="1400" dirty="0" smtClean="0"/>
              <a:t>LCD </a:t>
            </a:r>
            <a:r>
              <a:rPr lang="ko-KR" altLang="en-US" sz="1400" dirty="0" err="1" smtClean="0"/>
              <a:t>크린용</a:t>
            </a:r>
            <a:r>
              <a:rPr lang="ko-KR" altLang="en-US" sz="1400" dirty="0" smtClean="0"/>
              <a:t> 무인운반로봇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물류정보 및 청소로봇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다양한 운용 시스템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개발 및 운영 컨설팅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140968"/>
            <a:ext cx="82089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회사 및 고객들이 실생활에 </a:t>
            </a:r>
            <a:r>
              <a:rPr lang="ko-KR" altLang="en-US" sz="1400" b="1" dirty="0" err="1" smtClean="0"/>
              <a:t>필요로한</a:t>
            </a:r>
            <a:r>
              <a:rPr lang="ko-KR" altLang="en-US" sz="1400" b="1" dirty="0" smtClean="0"/>
              <a:t> 제품개발 및 판매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에너지사업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- EV</a:t>
            </a:r>
            <a:r>
              <a:rPr lang="ko-KR" altLang="en-US" sz="1400" dirty="0" smtClean="0"/>
              <a:t>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배터리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무인로봇용 배터리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산업용 고효율 배터</a:t>
            </a:r>
            <a:r>
              <a:rPr lang="ko-KR" altLang="en-US" sz="1400" dirty="0"/>
              <a:t>리</a:t>
            </a:r>
            <a:endParaRPr lang="en-US" altLang="ko-KR" sz="1400" dirty="0" smtClean="0"/>
          </a:p>
          <a:p>
            <a:r>
              <a:rPr lang="en-US" altLang="ko-KR" sz="1400" dirty="0" smtClean="0"/>
              <a:t>- BMS MODULE (</a:t>
            </a:r>
            <a:r>
              <a:rPr lang="ko-KR" altLang="en-US" sz="1400" dirty="0" smtClean="0"/>
              <a:t>적용 환경에 맞게 효율적인 </a:t>
            </a:r>
            <a:r>
              <a:rPr lang="en-US" altLang="ko-KR" sz="1400" dirty="0" smtClean="0"/>
              <a:t>BMS </a:t>
            </a:r>
            <a:r>
              <a:rPr lang="ko-KR" altLang="en-US" sz="1400" dirty="0" smtClean="0"/>
              <a:t>제공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소형 비상용 배터리 시스템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캠핑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자동차 긴급전원용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스마트폰</a:t>
            </a:r>
            <a:r>
              <a:rPr lang="ko-KR" altLang="en-US" sz="1400" dirty="0" smtClean="0"/>
              <a:t> 백업전원용 등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/>
              <a:t>레이져</a:t>
            </a:r>
            <a:r>
              <a:rPr lang="ko-KR" altLang="en-US" sz="1400" dirty="0"/>
              <a:t> 센서</a:t>
            </a:r>
            <a:endParaRPr lang="en-US" altLang="ko-KR" sz="1400" dirty="0"/>
          </a:p>
          <a:p>
            <a:r>
              <a:rPr lang="en-US" altLang="ko-KR" sz="1400" dirty="0" smtClean="0"/>
              <a:t>- HONDA CONNECTOR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865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31840" y="2348880"/>
            <a:ext cx="2448272" cy="9635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삼성전자</a:t>
            </a:r>
            <a:endParaRPr lang="ko-KR" altLang="en-US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 rot="21287951">
            <a:off x="2054768" y="4216200"/>
            <a:ext cx="4464496" cy="940853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altLang="ko-KR" sz="66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DS </a:t>
            </a:r>
            <a:r>
              <a:rPr lang="ko-KR" altLang="en-US" sz="66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솔루션</a:t>
            </a:r>
            <a:endParaRPr lang="ko-KR" altLang="en-US" sz="660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153</Words>
  <Application>Microsoft Office PowerPoint</Application>
  <PresentationFormat>화면 슬라이드 쇼(4:3)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삼성전자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삼성전자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jinyoung</dc:creator>
  <cp:lastModifiedBy>user</cp:lastModifiedBy>
  <cp:revision>13</cp:revision>
  <dcterms:created xsi:type="dcterms:W3CDTF">2015-01-13T00:37:11Z</dcterms:created>
  <dcterms:modified xsi:type="dcterms:W3CDTF">2021-03-22T07:22:36Z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Z:\14년_과제\맟춤형과제\개발자료\홈페이지\홈페이지_수정본.pptx</vt:lpwstr>
  </property>
</Properties>
</file>