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85b9c0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585b9c0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85b9c0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85b9c0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85b9c09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585b9c09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85b9c09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85b9c0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85b9c09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85b9c09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85b9c0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85b9c0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85b9c09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585b9c09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287b0dc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287b0dc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87b0dc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87b0dc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87b0dc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87b0dc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85b9c0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85b9c0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85b9c0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85b9c0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85b9c0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585b9c0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85b9c0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85b9c0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85b9c09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85b9c09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85b9c0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85b9c0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abangnet.co.kr/intro_sabangnet.html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lto.com/introduction/Charge/?tabActive=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lto.com/introduction/Charge/?tabActive=2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izesm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izesm.com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ellergo.net/sub/02/sub_2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ellergo.net/sub/02/sub_2.asp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venapp.io/project/P3RIefK2FmvoLUl7Uqn5MryHhzeMKALZ#jefF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sellers.co.kr/ZoomoneyIntroduce/ZoomoneySum#n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sellers.co.kr/ZoomoneyIntroduce/ZoomoneySum#none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sellers.co.kr/ZoomoneyIntroduce/ZoomoneySum#none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sellers.co.kr/ZoomoneyIntroduce/ZoomoneySum#non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abangnet.co.kr/intro_sabangn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DS 솔루션 2주차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36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최민영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사방넷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https://www.sabangnet.co.kr/intro_sabangnet.html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025" y="1097350"/>
            <a:ext cx="583099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플레이오토</a:t>
            </a:r>
            <a:r>
              <a:rPr lang="ko" sz="3000"/>
              <a:t>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https://www.plto.com/introduction/Charge/?tabActive=2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플레이오</a:t>
            </a:r>
            <a:r>
              <a:rPr lang="ko"/>
              <a:t>토 EMP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버전에 따라 요금 상이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가장 낮은 버전도 메이저 쇼핑몰 지원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무료체험 가능 (기간 언급 x)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셀메이트와 연동 가능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플레이오토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https://www.plto.com/introduction/Charge/?tabActive=2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925" y="1189825"/>
            <a:ext cx="725144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비젬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https://www.bizesm.com/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가</a:t>
            </a:r>
            <a:r>
              <a:rPr lang="ko"/>
              <a:t>격 차등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600"/>
              <a:t>가장 저렴한 버전도 8개 사이트 지원 (오픈마켓 5 + 소셜 3)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800"/>
              <a:t>14일 무료체험 가능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재고관</a:t>
            </a:r>
            <a:r>
              <a:rPr lang="ko" sz="1800"/>
              <a:t>리 기능 추가시 4만원 추가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영상 </a:t>
            </a:r>
            <a:r>
              <a:rPr lang="ko"/>
              <a:t>및 원격지원</a:t>
            </a:r>
            <a:r>
              <a:rPr lang="ko"/>
              <a:t>으로 사용법 지원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비젬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https://www.bizesm.com/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125" y="1150400"/>
            <a:ext cx="67137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셀러고</a:t>
            </a:r>
            <a:r>
              <a:rPr lang="ko" sz="3000"/>
              <a:t>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http://sellergo.net/sub/02/sub_2.asp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가격</a:t>
            </a:r>
            <a:endParaRPr/>
          </a:p>
          <a:p>
            <a:pPr indent="-2819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lphaLcPeriod"/>
            </a:pPr>
            <a:r>
              <a:rPr lang="ko" sz="1600"/>
              <a:t>쇼핑몰 관리자 ID 수 에 따라 가격 부여 (월 15000~)</a:t>
            </a:r>
            <a:endParaRPr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00"/>
              <a:t>쿠팡, 스마트 스토어 비롯 13개 사이트 지원</a:t>
            </a:r>
            <a:endParaRPr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8888"/>
              <a:buAutoNum type="alphaLcPeriod"/>
            </a:pPr>
            <a:r>
              <a:rPr lang="ko" sz="1800"/>
              <a:t>10일 무료체험 가능</a:t>
            </a:r>
            <a:endParaRPr sz="1800"/>
          </a:p>
          <a:p>
            <a:pPr indent="-30861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800"/>
              <a:t>유료솔루션중 가장 저렴</a:t>
            </a:r>
            <a:endParaRPr sz="180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설치 없이 온라인으로 이용하는 방식으로 예상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유튜브 및 글로 사용방법 자세히 기술되어 있음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기능</a:t>
            </a:r>
            <a:r>
              <a:rPr lang="ko"/>
              <a:t>에 대한 설명이 너무 적음 (</a:t>
            </a:r>
            <a:r>
              <a:rPr lang="ko"/>
              <a:t>직</a:t>
            </a:r>
            <a:r>
              <a:rPr lang="ko"/>
              <a:t>접 사용 필요)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셀러고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http://sellergo.net/sub/02/sub_2.asp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00" y="1130700"/>
            <a:ext cx="76552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오븐앱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https://ovenapp.io/project/P3RIefK2FmvoLUl7Uqn5MryHhzeMKALZ#jefFu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초안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/>
              <a:t>목차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57275"/>
            <a:ext cx="85206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API 조사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사이트 초안</a:t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API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1017725"/>
            <a:ext cx="7537025" cy="38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쇼핑몰 통합관리 솔루션 </a:t>
            </a:r>
            <a:r>
              <a:rPr lang="ko" sz="3000"/>
              <a:t>API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API (92개)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상품 수집, 등록, 수정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주문 API (92개)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주문 수집, 발주 확인, 송장 등록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한달에 한번만 대행사 변경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이셀러스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https://www.esellers.co.kr/ZoomoneyIntroduce/ZoomoneySum#none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3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상품관리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판매 상품 수집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일괄 상품 등록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일괄 상품 수정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주요정보 선택 수정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판매 중지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배송 관리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일괄 주문 수집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주문 상태 수집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반품 / 교환 / 취소 처리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일괄 송장입력 및 쇼핑몰 전송</a:t>
            </a:r>
            <a:endParaRPr/>
          </a:p>
          <a:p>
            <a:pPr indent="-2841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CS 처리 및 쇼핑몰 긴급 쪽지 / 공지관리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이셀러스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https://www.esellers.co.kr/ZoomoneyIntroduce/ZoomoneySum#none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3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361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이셀러스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https://www.esellers.co.kr/ZoomoneyIntroduce/ZoomoneySum#none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30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8" cy="297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이셀러스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https://www.esellers.co.kr/ZoomoneyIntroduce/ZoomoneySum#none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30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베이직, 프리미엄</a:t>
            </a:r>
            <a:endParaRPr/>
          </a:p>
          <a:p>
            <a:pPr indent="-29336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lphaLcPeriod"/>
            </a:pPr>
            <a:r>
              <a:rPr lang="ko" sz="1600"/>
              <a:t>지원하는 쇼핑몰의 개수에 따라 차등</a:t>
            </a:r>
            <a:endParaRPr sz="1600"/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00"/>
              <a:t>종합몰, 소셜커머스는 프리미엄에 포함 됨 (쿠팡은 오픈마켓)</a:t>
            </a:r>
            <a:endParaRPr sz="1600"/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8888"/>
              <a:buAutoNum type="alphaLcPeriod"/>
            </a:pPr>
            <a:r>
              <a:rPr lang="ko" sz="1800"/>
              <a:t>14일 무료체험 가능</a:t>
            </a:r>
            <a:endParaRPr sz="1600"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상품관리, 배송관리 별도로 요금 부여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정</a:t>
            </a:r>
            <a:r>
              <a:rPr lang="ko"/>
              <a:t>산 가능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유튜브에 영상으로 자세히 설명 및 사용법 되어있음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사방넷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https://www.sabangnet.co.kr/intro_sabangnet.html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업계에서 가</a:t>
            </a:r>
            <a:r>
              <a:rPr lang="ko"/>
              <a:t>장 </a:t>
            </a:r>
            <a:r>
              <a:rPr lang="ko"/>
              <a:t>유명</a:t>
            </a:r>
            <a:endParaRPr/>
          </a:p>
          <a:p>
            <a:pPr indent="-29083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7500"/>
              <a:buAutoNum type="alphaLcPeriod"/>
            </a:pPr>
            <a:r>
              <a:rPr lang="ko"/>
              <a:t>다수</a:t>
            </a:r>
            <a:r>
              <a:rPr lang="ko"/>
              <a:t>의 회사들이 이용중</a:t>
            </a:r>
            <a:endParaRPr sz="160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상황에 따라 요금 추천 받는것 가능</a:t>
            </a:r>
            <a:endParaRPr/>
          </a:p>
          <a:p>
            <a:pPr indent="-29083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오픈플러스</a:t>
            </a:r>
            <a:endParaRPr/>
          </a:p>
          <a:p>
            <a:pPr indent="-29083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종합몰</a:t>
            </a:r>
            <a:endParaRPr/>
          </a:p>
          <a:p>
            <a:pPr indent="-29083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물</a:t>
            </a:r>
            <a:r>
              <a:rPr lang="ko"/>
              <a:t>류 관리 가능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요금및 지원 체계적</a:t>
            </a:r>
            <a:endParaRPr/>
          </a:p>
          <a:p>
            <a:pPr indent="-29083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/>
              <a:t>7일간 무료 체험 가능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지원하는 쇼핑몰 많음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블로그, 영상으로 사용법 제공 및 교육프로그램 운영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