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287b0dc3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287b0dc3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287b0dc3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287b0dc3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287b0dc3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287b0dc3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287b0dc3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287b0dc3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287b0dc3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287b0dc3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287b0dc3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287b0dc3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287b0dc3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287b0dc3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pearlabyss.com/ko-KR" TargetMode="External"/><Relationship Id="rId4" Type="http://schemas.openxmlformats.org/officeDocument/2006/relationships/hyperlink" Target="https://www.megazone.com/" TargetMode="External"/><Relationship Id="rId11" Type="http://schemas.openxmlformats.org/officeDocument/2006/relationships/hyperlink" Target="https://bootstrapmade.com/free-website-templates/" TargetMode="External"/><Relationship Id="rId10" Type="http://schemas.openxmlformats.org/officeDocument/2006/relationships/hyperlink" Target="https://academy.baemin.com/favorite/question/FCATE000" TargetMode="External"/><Relationship Id="rId9" Type="http://schemas.openxmlformats.org/officeDocument/2006/relationships/hyperlink" Target="https://copyme.modoo.at/?n_media=27758&amp;n_query=%EC%BA%90%EB%A6%AC%ED%81%90%EC%96%B4&amp;n_rank=1&amp;n_ad_group=grp-a001-01-000000017497980&amp;n_ad=nad-a001-01-000000107272529&amp;n_keyword_id=nkw-a001-01-000003362346833&amp;n_keyword=%EC%BA%90%EB%A6%AC%ED%81%90%EC%96%B4&amp;n_campaign_type=1&amp;n_ad_group_type=1&amp;NaPm=ct%3Dkls3vqxs%7Cci%3D0zC0001OgNTusFQU6Ln9%7Ctr%3Dsa%7Chk%3D53d0a17356a1b566f5858ea1e2cf5386d3e6bf1d" TargetMode="External"/><Relationship Id="rId5" Type="http://schemas.openxmlformats.org/officeDocument/2006/relationships/hyperlink" Target="https://www.samsungsds.com/kr/manufacturing/manufacturing.html" TargetMode="External"/><Relationship Id="rId6" Type="http://schemas.openxmlformats.org/officeDocument/2006/relationships/hyperlink" Target="https://www.webcash.co.kr/webcash/1000.html" TargetMode="External"/><Relationship Id="rId7" Type="http://schemas.openxmlformats.org/officeDocument/2006/relationships/hyperlink" Target="https://www.leopold.co.kr/" TargetMode="External"/><Relationship Id="rId8" Type="http://schemas.openxmlformats.org/officeDocument/2006/relationships/hyperlink" Target="http://www.solarcenter.co.kr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ovenapp.io/project/YH8EewDvpkOYP2QRh5Qdx4j5BxT3Fj7T#PpO7Z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2779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DS 솔루션 웹사이트 초안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33650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최민영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/>
              <a:t>목차</a:t>
            </a:r>
            <a:endParaRPr sz="30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457275"/>
            <a:ext cx="8520600" cy="23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ko" sz="2500"/>
              <a:t>사이트 개요</a:t>
            </a:r>
            <a:endParaRPr sz="2500"/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ko" sz="2500"/>
              <a:t>예시</a:t>
            </a:r>
            <a:endParaRPr sz="2500"/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ko" sz="2500"/>
              <a:t>대안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사이트 개요</a:t>
            </a:r>
            <a:endParaRPr sz="30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62300" y="1186350"/>
            <a:ext cx="8520600" cy="3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24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ko" sz="1950"/>
              <a:t>회사 소개 중심의 사이트</a:t>
            </a:r>
            <a:endParaRPr sz="195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장점</a:t>
            </a:r>
            <a:endParaRPr sz="1600"/>
          </a:p>
          <a:p>
            <a:pPr indent="-3302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ko" sz="1600"/>
              <a:t>가벼움</a:t>
            </a:r>
            <a:endParaRPr sz="1600"/>
          </a:p>
          <a:p>
            <a:pPr indent="-3302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ko" sz="1600"/>
              <a:t>사이트 유지 보수 및 운영 용이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단점</a:t>
            </a:r>
            <a:endParaRPr sz="1600"/>
          </a:p>
          <a:p>
            <a:pPr indent="-3302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ko" sz="1600"/>
              <a:t>결제를 위해서는 스마트 스토어로 이동해야함</a:t>
            </a:r>
            <a:endParaRPr sz="1600"/>
          </a:p>
          <a:p>
            <a:pPr indent="-330200" lvl="3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제품에 링크 버튼 생성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사이트 개요</a:t>
            </a:r>
            <a:endParaRPr sz="30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62300" y="1186350"/>
            <a:ext cx="8520600" cy="3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261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53"/>
              <a:buChar char="●"/>
            </a:pPr>
            <a:r>
              <a:rPr lang="ko" sz="1952"/>
              <a:t>회사 소개 + 쇼핑몰</a:t>
            </a:r>
            <a:endParaRPr sz="1952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장점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한 사이트에서 결제 가능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단점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재고 관리 힘듬</a:t>
            </a:r>
            <a:endParaRPr/>
          </a:p>
          <a:p>
            <a:pPr indent="-317500" lvl="3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네이버스마트 스토어와 연결 위한 사설 프로그램 이용 혹은 2개를 따로 관리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결제 모듈을 따로 사용해야 함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개발 기간 증가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사이트 개요</a:t>
            </a:r>
            <a:endParaRPr sz="3000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00" y="1017725"/>
            <a:ext cx="7537025" cy="382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회사 소개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회사 뉴스, 납품사, 기업 정보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회원 관리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네이버 혹은 구글, 카카오 이메일을 연동해서 회원을 관리하는 방식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직접 관리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제품 소개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링크로 이동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직접 구매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공지사항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QnA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디자인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각 제품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회사 로고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회사 개요 및 이미지</a:t>
            </a:r>
            <a:endParaRPr/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사이트 개요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회사소개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77777"/>
              <a:buAutoNum type="alphaLcPeriod"/>
            </a:pPr>
            <a:r>
              <a:rPr lang="ko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https://www.pearlabyss.com/ko-KR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77777"/>
              <a:buAutoNum type="alphaLcPeriod"/>
            </a:pPr>
            <a:r>
              <a:rPr lang="ko" sz="1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https://www.megazone.com/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77777"/>
              <a:buAutoNum type="alphaLcPeriod"/>
            </a:pPr>
            <a:r>
              <a:rPr lang="ko" sz="18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https://www.samsungsds.com/kr/manufacturing/manufacturing.html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77777"/>
              <a:buAutoNum type="alphaLcPeriod"/>
            </a:pPr>
            <a:r>
              <a:rPr lang="ko" sz="18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https://www.webcash.co.kr/webcash/1000.html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쇼핑몰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ko" u="sng">
                <a:solidFill>
                  <a:schemeClr val="hlink"/>
                </a:solidFill>
                <a:hlinkClick r:id="rId7"/>
              </a:rPr>
              <a:t>https://www.leopold.co.kr/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ko" u="sng">
                <a:solidFill>
                  <a:schemeClr val="hlink"/>
                </a:solidFill>
                <a:hlinkClick r:id="rId8"/>
              </a:rPr>
              <a:t>http://www.solarcenter.co.kr/</a:t>
            </a:r>
            <a:endParaRPr u="sng">
              <a:solidFill>
                <a:schemeClr val="hlink"/>
              </a:solidFill>
            </a:endParaRPr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7777"/>
              <a:buAutoNum type="alphaLcPeriod"/>
            </a:pPr>
            <a:r>
              <a:rPr lang="ko" sz="1800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pyme.modoo.at/?n_media=27758&amp;n_query=%EC%BA%90%EB%A6%AC%ED%81%90%EC%96%B4&amp;n_rank=1&amp;n_ad_group=grp-a001-01-000000017497980&amp;n_ad=nad-a001-01-000000107272529&amp;n_keyword_id=nkw-a001-01-000003362346833&amp;n_keyword=%EC%BA%90%EB%A6%AC%ED%81%90%EC%96%B4&amp;n_campaign_type=1&amp;n_ad_group_type=1&amp;NaPm=ct%3Dkls3vqxs%7Cci%3D0zC0001OgNTusFQU6Ln9%7Ctr%3Dsa%7Chk%3D53d0a17356a1b566f5858ea1e2cf5386d3e6bf1d</a:t>
            </a:r>
            <a:endParaRPr u="sng">
              <a:solidFill>
                <a:schemeClr val="hlink"/>
              </a:solidFill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ko">
                <a:solidFill>
                  <a:srgbClr val="000000"/>
                </a:solidFill>
              </a:rPr>
              <a:t>기타</a:t>
            </a:r>
            <a:endParaRPr>
              <a:solidFill>
                <a:srgbClr val="000000"/>
              </a:solidFill>
            </a:endParaRPr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ko" u="sng">
                <a:solidFill>
                  <a:schemeClr val="hlink"/>
                </a:solidFill>
                <a:hlinkClick r:id="rId10"/>
              </a:rPr>
              <a:t>https://academy.baemin.com/favorite/question/FCATE000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- template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 u="sng">
                <a:solidFill>
                  <a:schemeClr val="hlink"/>
                </a:solidFill>
                <a:hlinkClick r:id="rId11"/>
              </a:rPr>
              <a:t>https://bootstrapmade.com/free-website-templates/</a:t>
            </a:r>
            <a:endParaRPr/>
          </a:p>
        </p:txBody>
      </p:sp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예시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오븐앱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https://ovenapp.io/project/YH8EewDvpkOYP2QRh5Qdx4j5BxT3Fj7T#PpO7Z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고려할 점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관리자용 페이지를 따로 만들 것인지 혹은 같은 페이지 내에서 로그인만 다르게 만들 것인지 고민할 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초안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