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ata17.xml" ContentType="application/vnd.openxmlformats-officedocument.drawingml.diagramData+xml"/>
  <Override PartName="/ppt/diagrams/colors22.xml" ContentType="application/vnd.openxmlformats-officedocument.drawingml.diagramColor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data20.xml" ContentType="application/vnd.openxmlformats-officedocument.drawingml.diagramData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8.xml" ContentType="application/vnd.openxmlformats-officedocument.drawingml.diagramColors+xml"/>
  <Override PartName="/ppt/notesSlides/notesSlide12.xml" ContentType="application/vnd.openxmlformats-officedocument.presentationml.notesSlide+xml"/>
  <Override PartName="/ppt/diagrams/quickStyle13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layout13.xml" ContentType="application/vnd.openxmlformats-officedocument.drawingml.diagramLayout+xml"/>
  <Override PartName="/ppt/diagrams/quickStyle20.xml" ContentType="application/vnd.openxmlformats-officedocument.drawingml.diagramStyle+xml"/>
  <Override PartName="/ppt/diagrams/layout24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diagrams/colors12.xml" ContentType="application/vnd.openxmlformats-officedocument.drawingml.diagramColors+xml"/>
  <Override PartName="/ppt/diagrams/layout20.xml" ContentType="application/vnd.openxmlformats-officedocument.drawingml.diagramLayout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diagrams/data21.xml" ContentType="application/vnd.openxmlformats-officedocument.drawingml.diagramData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18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notesSlides/notesSlide13.xml" ContentType="application/vnd.openxmlformats-officedocument.presentationml.notesSlide+xml"/>
  <Override PartName="/ppt/diagrams/layout18.xml" ContentType="application/vnd.openxmlformats-officedocument.drawingml.diagramLayout+xml"/>
  <Override PartName="/ppt/diagrams/quickStyle25.xml" ContentType="application/vnd.openxmlformats-officedocument.drawingml.diagramStyl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layout25.xml" ContentType="application/vnd.openxmlformats-officedocument.drawingml.diagramLayout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notesSlides/notesSlide4.xml" ContentType="application/vnd.openxmlformats-officedocument.presentationml.notesSlide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ppt/diagrams/colors24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Override PartName="/ppt/diagrams/data22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notesSlides/notesSlide14.xml" ContentType="application/vnd.openxmlformats-officedocument.presentationml.notesSlide+xml"/>
  <Override PartName="/ppt/diagrams/layout19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layout15.xml" ContentType="application/vnd.openxmlformats-officedocument.drawingml.diagramLayout+xml"/>
  <Override PartName="/ppt/diagrams/quickStyle22.xml" ContentType="application/vnd.openxmlformats-officedocument.drawingml.diagramStyle+xml"/>
  <Override PartName="/ppt/diagrams/layout26.xml" ContentType="application/vnd.openxmlformats-officedocument.drawingml.diagramLayout+xml"/>
  <Override PartName="/ppt/diagrams/colors6.xml" ContentType="application/vnd.openxmlformats-officedocument.drawingml.diagramColors+xml"/>
  <Override PartName="/ppt/notesSlides/notesSlide10.xml" ContentType="application/vnd.openxmlformats-officedocument.presentationml.notesSlide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charts/chart1.xml" ContentType="application/vnd.openxmlformats-officedocument.drawingml.chart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notesSlides/notesSlide15.xml" ContentType="application/vnd.openxmlformats-officedocument.presentationml.notes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11.xml" ContentType="application/vnd.openxmlformats-officedocument.presentationml.notesSlide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notesSlides/notesSlide6.xml" ContentType="application/vnd.openxmlformats-officedocument.presentationml.notesSlide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3" r:id="rId3"/>
    <p:sldId id="258" r:id="rId4"/>
    <p:sldId id="259" r:id="rId5"/>
    <p:sldId id="328" r:id="rId6"/>
    <p:sldId id="264" r:id="rId7"/>
    <p:sldId id="320" r:id="rId8"/>
    <p:sldId id="325" r:id="rId9"/>
    <p:sldId id="329" r:id="rId10"/>
    <p:sldId id="295" r:id="rId11"/>
    <p:sldId id="302" r:id="rId12"/>
    <p:sldId id="317" r:id="rId13"/>
    <p:sldId id="298" r:id="rId14"/>
    <p:sldId id="331" r:id="rId15"/>
    <p:sldId id="336" r:id="rId16"/>
    <p:sldId id="296" r:id="rId17"/>
    <p:sldId id="322" r:id="rId18"/>
    <p:sldId id="316" r:id="rId19"/>
    <p:sldId id="321" r:id="rId20"/>
    <p:sldId id="299" r:id="rId21"/>
    <p:sldId id="300" r:id="rId22"/>
    <p:sldId id="323" r:id="rId23"/>
    <p:sldId id="301" r:id="rId24"/>
    <p:sldId id="305" r:id="rId25"/>
    <p:sldId id="313" r:id="rId26"/>
    <p:sldId id="304" r:id="rId27"/>
    <p:sldId id="307" r:id="rId28"/>
    <p:sldId id="308" r:id="rId29"/>
    <p:sldId id="273" r:id="rId30"/>
    <p:sldId id="275" r:id="rId31"/>
    <p:sldId id="309" r:id="rId32"/>
    <p:sldId id="324" r:id="rId33"/>
    <p:sldId id="284" r:id="rId34"/>
    <p:sldId id="285" r:id="rId35"/>
    <p:sldId id="310" r:id="rId36"/>
    <p:sldId id="311" r:id="rId37"/>
    <p:sldId id="292" r:id="rId38"/>
    <p:sldId id="286" r:id="rId39"/>
    <p:sldId id="291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779" autoAdjust="0"/>
    <p:restoredTop sz="71899" autoAdjust="0"/>
  </p:normalViewPr>
  <p:slideViewPr>
    <p:cSldViewPr>
      <p:cViewPr varScale="1">
        <p:scale>
          <a:sx n="47" d="100"/>
          <a:sy n="47" d="100"/>
        </p:scale>
        <p:origin x="-20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6106;&#26106;&#25509;&#25910;&#25991;&#20214;\&#21327;&#35758;&#31614;&#32626;\&#25968;&#25454;&#24635;&#35745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>
        <c:manualLayout>
          <c:layoutTarget val="inner"/>
          <c:xMode val="edge"/>
          <c:yMode val="edge"/>
          <c:x val="0.13586251718535183"/>
          <c:y val="0.10608361454818178"/>
          <c:w val="0.82397462817148104"/>
          <c:h val="0.64333937424488918"/>
        </c:manualLayout>
      </c:layout>
      <c:lineChart>
        <c:grouping val="standard"/>
        <c:ser>
          <c:idx val="1"/>
          <c:order val="0"/>
          <c:tx>
            <c:strRef>
              <c:f>Sheet1!$C$1</c:f>
              <c:strCache>
                <c:ptCount val="1"/>
                <c:pt idx="0">
                  <c:v>全网卖家数</c:v>
                </c:pt>
              </c:strCache>
            </c:strRef>
          </c:tx>
          <c:marker>
            <c:symbol val="none"/>
          </c:marker>
          <c:dLbls>
            <c:dLbl>
              <c:idx val="0"/>
              <c:layout>
                <c:manualLayout>
                  <c:x val="0"/>
                  <c:y val="-5.6980056980056967E-2"/>
                </c:manualLayout>
              </c:layout>
              <c:showVal val="1"/>
            </c:dLbl>
            <c:dLbl>
              <c:idx val="10"/>
              <c:layout>
                <c:manualLayout>
                  <c:x val="0"/>
                  <c:y val="-4.9382716049383255E-2"/>
                </c:manualLayout>
              </c:layout>
              <c:showVal val="1"/>
            </c:dLbl>
            <c:delete val="1"/>
          </c:dLbls>
          <c:cat>
            <c:numRef>
              <c:f>Sheet1!$A$2:$A$12</c:f>
              <c:numCache>
                <c:formatCode>yyyy"年"m"月"d"日"</c:formatCode>
                <c:ptCount val="11"/>
                <c:pt idx="0">
                  <c:v>40515</c:v>
                </c:pt>
                <c:pt idx="1">
                  <c:v>40544</c:v>
                </c:pt>
                <c:pt idx="2">
                  <c:v>40550</c:v>
                </c:pt>
                <c:pt idx="3">
                  <c:v>40588</c:v>
                </c:pt>
                <c:pt idx="4">
                  <c:v>40605</c:v>
                </c:pt>
                <c:pt idx="5">
                  <c:v>40640</c:v>
                </c:pt>
                <c:pt idx="6">
                  <c:v>40647</c:v>
                </c:pt>
                <c:pt idx="7">
                  <c:v>40651</c:v>
                </c:pt>
                <c:pt idx="8">
                  <c:v>40653</c:v>
                </c:pt>
                <c:pt idx="9">
                  <c:v>40659</c:v>
                </c:pt>
                <c:pt idx="10">
                  <c:v>40693</c:v>
                </c:pt>
              </c:numCache>
            </c:numRef>
          </c:cat>
          <c:val>
            <c:numRef>
              <c:f>Sheet1!$C$2:$C$12</c:f>
              <c:numCache>
                <c:formatCode>#,##0</c:formatCode>
                <c:ptCount val="11"/>
                <c:pt idx="0">
                  <c:v>3492978</c:v>
                </c:pt>
                <c:pt idx="1">
                  <c:v>3897130</c:v>
                </c:pt>
                <c:pt idx="2">
                  <c:v>3999341</c:v>
                </c:pt>
                <c:pt idx="3">
                  <c:v>4358116</c:v>
                </c:pt>
                <c:pt idx="4">
                  <c:v>4665179</c:v>
                </c:pt>
                <c:pt idx="5">
                  <c:v>5225215</c:v>
                </c:pt>
                <c:pt idx="6">
                  <c:v>5330088</c:v>
                </c:pt>
                <c:pt idx="7">
                  <c:v>5434208</c:v>
                </c:pt>
                <c:pt idx="8">
                  <c:v>5538574</c:v>
                </c:pt>
                <c:pt idx="9">
                  <c:v>5613355</c:v>
                </c:pt>
                <c:pt idx="10">
                  <c:v>5984661</c:v>
                </c:pt>
              </c:numCache>
            </c:numRef>
          </c:val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签署协议人数</c:v>
                </c:pt>
              </c:strCache>
            </c:strRef>
          </c:tx>
          <c:marker>
            <c:symbol val="none"/>
          </c:marker>
          <c:dLbls>
            <c:dLbl>
              <c:idx val="0"/>
              <c:layout>
                <c:manualLayout>
                  <c:x val="-4.4011998500187504E-3"/>
                  <c:y val="-9.4016997875265643E-2"/>
                </c:manualLayout>
              </c:layout>
              <c:showVal val="1"/>
            </c:dLbl>
            <c:dLbl>
              <c:idx val="10"/>
              <c:layout>
                <c:manualLayout>
                  <c:x val="-9.4696969696970931E-3"/>
                  <c:y val="-4.5584045584045566E-2"/>
                </c:manualLayout>
              </c:layout>
              <c:showVal val="1"/>
            </c:dLbl>
            <c:delete val="1"/>
          </c:dLbls>
          <c:cat>
            <c:numRef>
              <c:f>Sheet1!$A$2:$A$12</c:f>
              <c:numCache>
                <c:formatCode>yyyy"年"m"月"d"日"</c:formatCode>
                <c:ptCount val="11"/>
                <c:pt idx="0">
                  <c:v>40515</c:v>
                </c:pt>
                <c:pt idx="1">
                  <c:v>40544</c:v>
                </c:pt>
                <c:pt idx="2">
                  <c:v>40550</c:v>
                </c:pt>
                <c:pt idx="3">
                  <c:v>40588</c:v>
                </c:pt>
                <c:pt idx="4">
                  <c:v>40605</c:v>
                </c:pt>
                <c:pt idx="5">
                  <c:v>40640</c:v>
                </c:pt>
                <c:pt idx="6">
                  <c:v>40647</c:v>
                </c:pt>
                <c:pt idx="7">
                  <c:v>40651</c:v>
                </c:pt>
                <c:pt idx="8">
                  <c:v>40653</c:v>
                </c:pt>
                <c:pt idx="9">
                  <c:v>40659</c:v>
                </c:pt>
                <c:pt idx="10">
                  <c:v>40693</c:v>
                </c:pt>
              </c:numCache>
            </c:numRef>
          </c:cat>
          <c:val>
            <c:numRef>
              <c:f>Sheet1!$D$2:$D$12</c:f>
              <c:numCache>
                <c:formatCode>#,##0</c:formatCode>
                <c:ptCount val="11"/>
                <c:pt idx="0">
                  <c:v>140552</c:v>
                </c:pt>
                <c:pt idx="1">
                  <c:v>1051482</c:v>
                </c:pt>
                <c:pt idx="2">
                  <c:v>1305273</c:v>
                </c:pt>
                <c:pt idx="3">
                  <c:v>1765484</c:v>
                </c:pt>
                <c:pt idx="4">
                  <c:v>2206604</c:v>
                </c:pt>
                <c:pt idx="5">
                  <c:v>2912175</c:v>
                </c:pt>
                <c:pt idx="6">
                  <c:v>3215158</c:v>
                </c:pt>
                <c:pt idx="7">
                  <c:v>3403052</c:v>
                </c:pt>
                <c:pt idx="8">
                  <c:v>3536399</c:v>
                </c:pt>
                <c:pt idx="9">
                  <c:v>3638157</c:v>
                </c:pt>
                <c:pt idx="10">
                  <c:v>4448383</c:v>
                </c:pt>
              </c:numCache>
            </c:numRef>
          </c:val>
        </c:ser>
        <c:marker val="1"/>
        <c:axId val="142765056"/>
        <c:axId val="142816000"/>
      </c:lineChart>
      <c:dateAx>
        <c:axId val="142765056"/>
        <c:scaling>
          <c:orientation val="minMax"/>
        </c:scaling>
        <c:axPos val="b"/>
        <c:numFmt formatCode="yyyy&quot;年&quot;m&quot;月&quot;d&quot;日&quot;" sourceLinked="1"/>
        <c:tickLblPos val="nextTo"/>
        <c:txPr>
          <a:bodyPr/>
          <a:lstStyle/>
          <a:p>
            <a:pPr>
              <a:defRPr sz="1200"/>
            </a:pPr>
            <a:endParaRPr lang="zh-CN"/>
          </a:p>
        </c:txPr>
        <c:crossAx val="142816000"/>
        <c:crosses val="autoZero"/>
        <c:auto val="1"/>
        <c:lblOffset val="100"/>
      </c:dateAx>
      <c:valAx>
        <c:axId val="142816000"/>
        <c:scaling>
          <c:orientation val="minMax"/>
        </c:scaling>
        <c:axPos val="l"/>
        <c:numFmt formatCode="#,##0" sourceLinked="1"/>
        <c:tickLblPos val="nextTo"/>
        <c:crossAx val="142765056"/>
        <c:crosses val="autoZero"/>
        <c:crossBetween val="between"/>
      </c:valAx>
    </c:plotArea>
    <c:legend>
      <c:legendPos val="t"/>
      <c:layout/>
    </c:legend>
    <c:plotVisOnly val="1"/>
  </c:chart>
  <c:txPr>
    <a:bodyPr/>
    <a:lstStyle/>
    <a:p>
      <a:pPr>
        <a:defRPr sz="1600"/>
      </a:pPr>
      <a:endParaRPr lang="zh-CN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77088-4E3D-46B5-95BB-57E3FD3625A6}" type="doc">
      <dgm:prSet loTypeId="urn:microsoft.com/office/officeart/2005/8/layout/hProcess9" loCatId="process" qsTypeId="urn:microsoft.com/office/officeart/2005/8/quickstyle/simple5" qsCatId="simple" csTypeId="urn:microsoft.com/office/officeart/2005/8/colors/colorful1" csCatId="colorful" phldr="1"/>
      <dgm:spPr/>
    </dgm:pt>
    <dgm:pt modelId="{EC6AF001-A495-4A6B-AC7D-C8521C21AE42}">
      <dgm:prSet phldrT="[文本]" custT="1"/>
      <dgm:spPr/>
      <dgm:t>
        <a:bodyPr/>
        <a:lstStyle/>
        <a:p>
          <a:r>
            <a:rPr lang="zh-CN" altLang="en-US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需求期</a:t>
          </a:r>
        </a:p>
        <a:p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886A9ABD-57C9-4C5C-A352-A0C522CED76F}" type="parTrans" cxnId="{9B4525DA-9829-4D11-929E-0B2A4959EFC5}">
      <dgm:prSet/>
      <dgm:spPr/>
      <dgm:t>
        <a:bodyPr/>
        <a:lstStyle/>
        <a:p>
          <a:endParaRPr lang="zh-CN" altLang="en-US" sz="28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8BFA807B-F49F-4E14-B3C8-52231DEF4295}" type="sibTrans" cxnId="{9B4525DA-9829-4D11-929E-0B2A4959EFC5}">
      <dgm:prSet/>
      <dgm:spPr/>
      <dgm:t>
        <a:bodyPr/>
        <a:lstStyle/>
        <a:p>
          <a:endParaRPr lang="zh-CN" altLang="en-US" sz="28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9D9623C8-16F3-4CDC-B359-01FF9E20A6AA}">
      <dgm:prSet phldrT="[文本]" custT="1"/>
      <dgm:spPr/>
      <dgm:t>
        <a:bodyPr/>
        <a:lstStyle/>
        <a:p>
          <a:r>
            <a:rPr lang="zh-CN" altLang="en-US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推广期</a:t>
          </a:r>
          <a:endParaRPr lang="en-US" altLang="zh-CN" sz="28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635D0578-38CB-4910-9630-407847459F3E}" type="parTrans" cxnId="{1F2DFCF9-CF73-4EB5-A9CC-2153D90066B6}">
      <dgm:prSet/>
      <dgm:spPr/>
      <dgm:t>
        <a:bodyPr/>
        <a:lstStyle/>
        <a:p>
          <a:endParaRPr lang="zh-CN" altLang="en-US" sz="28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F956E6E1-8149-44BA-A493-DA0D697B97BA}" type="sibTrans" cxnId="{1F2DFCF9-CF73-4EB5-A9CC-2153D90066B6}">
      <dgm:prSet/>
      <dgm:spPr/>
      <dgm:t>
        <a:bodyPr/>
        <a:lstStyle/>
        <a:p>
          <a:endParaRPr lang="zh-CN" altLang="en-US" sz="28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40F9DCA1-F327-49C8-90A9-2B30D315A49B}">
      <dgm:prSet phldrT="[文本]" custT="1"/>
      <dgm:spPr/>
      <dgm:t>
        <a:bodyPr/>
        <a:lstStyle/>
        <a:p>
          <a:r>
            <a:rPr lang="zh-CN" altLang="en-US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生产期</a:t>
          </a:r>
        </a:p>
        <a:p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66E1A04-ED05-40FF-93E0-B3F73BE2AB4F}" type="sibTrans" cxnId="{57E391B0-5E5D-47FB-BB76-2D501FAA8C66}">
      <dgm:prSet/>
      <dgm:spPr/>
      <dgm:t>
        <a:bodyPr/>
        <a:lstStyle/>
        <a:p>
          <a:endParaRPr lang="zh-CN" altLang="en-US" sz="28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6853523A-F972-4E3D-B484-184054A8FC70}" type="parTrans" cxnId="{57E391B0-5E5D-47FB-BB76-2D501FAA8C66}">
      <dgm:prSet/>
      <dgm:spPr/>
      <dgm:t>
        <a:bodyPr/>
        <a:lstStyle/>
        <a:p>
          <a:endParaRPr lang="zh-CN" altLang="en-US" sz="28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D8EACCFC-1ACD-4E32-923F-A2D7CDF01A0D}" type="pres">
      <dgm:prSet presAssocID="{64F77088-4E3D-46B5-95BB-57E3FD3625A6}" presName="CompostProcess" presStyleCnt="0">
        <dgm:presLayoutVars>
          <dgm:dir/>
          <dgm:resizeHandles val="exact"/>
        </dgm:presLayoutVars>
      </dgm:prSet>
      <dgm:spPr/>
    </dgm:pt>
    <dgm:pt modelId="{59B4B4A6-45D5-4282-AFE5-A3DA23339AEC}" type="pres">
      <dgm:prSet presAssocID="{64F77088-4E3D-46B5-95BB-57E3FD3625A6}" presName="arrow" presStyleLbl="bgShp" presStyleIdx="0" presStyleCnt="1"/>
      <dgm:spPr/>
    </dgm:pt>
    <dgm:pt modelId="{6EA7EADC-A731-4528-8A61-1C50575FF6D0}" type="pres">
      <dgm:prSet presAssocID="{64F77088-4E3D-46B5-95BB-57E3FD3625A6}" presName="linearProcess" presStyleCnt="0"/>
      <dgm:spPr/>
    </dgm:pt>
    <dgm:pt modelId="{B01D12E9-87F8-4EF7-8661-4571F025F6B6}" type="pres">
      <dgm:prSet presAssocID="{EC6AF001-A495-4A6B-AC7D-C8521C21AE42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6516D6-472F-4523-ADB2-F42DF0556D57}" type="pres">
      <dgm:prSet presAssocID="{8BFA807B-F49F-4E14-B3C8-52231DEF4295}" presName="sibTrans" presStyleCnt="0"/>
      <dgm:spPr/>
    </dgm:pt>
    <dgm:pt modelId="{72DF2B43-A680-4DBA-BE3E-39DB58131AC7}" type="pres">
      <dgm:prSet presAssocID="{40F9DCA1-F327-49C8-90A9-2B30D315A49B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A441C1-7A79-4A26-9B2C-7463356E7E1E}" type="pres">
      <dgm:prSet presAssocID="{766E1A04-ED05-40FF-93E0-B3F73BE2AB4F}" presName="sibTrans" presStyleCnt="0"/>
      <dgm:spPr/>
    </dgm:pt>
    <dgm:pt modelId="{ECBC2302-3DD9-45D5-8159-E33F5C8F05B1}" type="pres">
      <dgm:prSet presAssocID="{9D9623C8-16F3-4CDC-B359-01FF9E20A6AA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0E0BC4A-8D98-455E-B7DD-F7AB8F6D451E}" type="presOf" srcId="{64F77088-4E3D-46B5-95BB-57E3FD3625A6}" destId="{D8EACCFC-1ACD-4E32-923F-A2D7CDF01A0D}" srcOrd="0" destOrd="0" presId="urn:microsoft.com/office/officeart/2005/8/layout/hProcess9"/>
    <dgm:cxn modelId="{9B4525DA-9829-4D11-929E-0B2A4959EFC5}" srcId="{64F77088-4E3D-46B5-95BB-57E3FD3625A6}" destId="{EC6AF001-A495-4A6B-AC7D-C8521C21AE42}" srcOrd="0" destOrd="0" parTransId="{886A9ABD-57C9-4C5C-A352-A0C522CED76F}" sibTransId="{8BFA807B-F49F-4E14-B3C8-52231DEF4295}"/>
    <dgm:cxn modelId="{90194ED5-FF90-4D8E-86F5-1515DA08E7A0}" type="presOf" srcId="{9D9623C8-16F3-4CDC-B359-01FF9E20A6AA}" destId="{ECBC2302-3DD9-45D5-8159-E33F5C8F05B1}" srcOrd="0" destOrd="0" presId="urn:microsoft.com/office/officeart/2005/8/layout/hProcess9"/>
    <dgm:cxn modelId="{57E391B0-5E5D-47FB-BB76-2D501FAA8C66}" srcId="{64F77088-4E3D-46B5-95BB-57E3FD3625A6}" destId="{40F9DCA1-F327-49C8-90A9-2B30D315A49B}" srcOrd="1" destOrd="0" parTransId="{6853523A-F972-4E3D-B484-184054A8FC70}" sibTransId="{766E1A04-ED05-40FF-93E0-B3F73BE2AB4F}"/>
    <dgm:cxn modelId="{243C3348-E1E4-4366-B109-122E3846865C}" type="presOf" srcId="{40F9DCA1-F327-49C8-90A9-2B30D315A49B}" destId="{72DF2B43-A680-4DBA-BE3E-39DB58131AC7}" srcOrd="0" destOrd="0" presId="urn:microsoft.com/office/officeart/2005/8/layout/hProcess9"/>
    <dgm:cxn modelId="{444BBA60-3BD1-4E17-BB6D-AC343BCA2C4B}" type="presOf" srcId="{EC6AF001-A495-4A6B-AC7D-C8521C21AE42}" destId="{B01D12E9-87F8-4EF7-8661-4571F025F6B6}" srcOrd="0" destOrd="0" presId="urn:microsoft.com/office/officeart/2005/8/layout/hProcess9"/>
    <dgm:cxn modelId="{1F2DFCF9-CF73-4EB5-A9CC-2153D90066B6}" srcId="{64F77088-4E3D-46B5-95BB-57E3FD3625A6}" destId="{9D9623C8-16F3-4CDC-B359-01FF9E20A6AA}" srcOrd="2" destOrd="0" parTransId="{635D0578-38CB-4910-9630-407847459F3E}" sibTransId="{F956E6E1-8149-44BA-A493-DA0D697B97BA}"/>
    <dgm:cxn modelId="{20E514EC-014B-414F-806F-7A068F37FB65}" type="presParOf" srcId="{D8EACCFC-1ACD-4E32-923F-A2D7CDF01A0D}" destId="{59B4B4A6-45D5-4282-AFE5-A3DA23339AEC}" srcOrd="0" destOrd="0" presId="urn:microsoft.com/office/officeart/2005/8/layout/hProcess9"/>
    <dgm:cxn modelId="{673234D4-B334-4749-A049-AA6FF754B9E8}" type="presParOf" srcId="{D8EACCFC-1ACD-4E32-923F-A2D7CDF01A0D}" destId="{6EA7EADC-A731-4528-8A61-1C50575FF6D0}" srcOrd="1" destOrd="0" presId="urn:microsoft.com/office/officeart/2005/8/layout/hProcess9"/>
    <dgm:cxn modelId="{484590A4-6ED4-41C3-8B17-7E2F6B8E9711}" type="presParOf" srcId="{6EA7EADC-A731-4528-8A61-1C50575FF6D0}" destId="{B01D12E9-87F8-4EF7-8661-4571F025F6B6}" srcOrd="0" destOrd="0" presId="urn:microsoft.com/office/officeart/2005/8/layout/hProcess9"/>
    <dgm:cxn modelId="{CC12E17D-A952-4351-A214-5C51BBF18B22}" type="presParOf" srcId="{6EA7EADC-A731-4528-8A61-1C50575FF6D0}" destId="{F96516D6-472F-4523-ADB2-F42DF0556D57}" srcOrd="1" destOrd="0" presId="urn:microsoft.com/office/officeart/2005/8/layout/hProcess9"/>
    <dgm:cxn modelId="{49681521-FA1C-48F4-9154-0FECA28D15D3}" type="presParOf" srcId="{6EA7EADC-A731-4528-8A61-1C50575FF6D0}" destId="{72DF2B43-A680-4DBA-BE3E-39DB58131AC7}" srcOrd="2" destOrd="0" presId="urn:microsoft.com/office/officeart/2005/8/layout/hProcess9"/>
    <dgm:cxn modelId="{868B0EA0-48A0-4F4B-9373-3FEAF11C2D0F}" type="presParOf" srcId="{6EA7EADC-A731-4528-8A61-1C50575FF6D0}" destId="{31A441C1-7A79-4A26-9B2C-7463356E7E1E}" srcOrd="3" destOrd="0" presId="urn:microsoft.com/office/officeart/2005/8/layout/hProcess9"/>
    <dgm:cxn modelId="{EC2E9CF8-5CAB-4E24-8D69-9DBC2AC52DEC}" type="presParOf" srcId="{6EA7EADC-A731-4528-8A61-1C50575FF6D0}" destId="{ECBC2302-3DD9-45D5-8159-E33F5C8F05B1}" srcOrd="4" destOrd="0" presId="urn:microsoft.com/office/officeart/2005/8/layout/hProcess9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372FC4A-06BE-4E3A-BEE3-5461F556642E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</dgm:pt>
    <dgm:pt modelId="{0E0C4855-7F0B-4A72-BAF0-3F8B3D73E3AD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方案制定</a:t>
          </a:r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F067DBE2-EFE3-49A6-B969-B188C46A663E}" type="parTrans" cxnId="{16E51452-FA4C-47B5-B384-024D94B40554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50C64609-B05A-42DC-A855-2BBDE2B28FC1}" type="sibTrans" cxnId="{16E51452-FA4C-47B5-B384-024D94B40554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FF89A717-DD8E-4B10-B444-F2F6C1D2D972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资源落实</a:t>
          </a:r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840800B9-309F-4EEA-9497-EA032025D672}" type="parTrans" cxnId="{04D5B5F9-24FB-4275-968B-C44EF8837186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5F5ED129-214A-4C4D-8756-7EB98274EE36}" type="sibTrans" cxnId="{04D5B5F9-24FB-4275-968B-C44EF8837186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03B5A07E-A9F7-4BAF-907E-C9E926257A8B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风险评估</a:t>
          </a:r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E8338C1-2EF3-4D12-B781-E44B590F0E7E}" type="parTrans" cxnId="{4C09EEBD-5DC2-4F1F-8D2B-9BBC9EE1F4E1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45438FEA-2C77-4931-9832-CC9B954364E3}" type="sibTrans" cxnId="{4C09EEBD-5DC2-4F1F-8D2B-9BBC9EE1F4E1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D52133EC-ED4B-4343-BC12-D6C55C0EA63A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项目排期</a:t>
          </a:r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0F053DBD-FABE-4A37-BCF9-890B9D8F83D9}" type="parTrans" cxnId="{6E7209B9-E07E-48B6-9F8D-DAD14BFF95B2}">
      <dgm:prSet/>
      <dgm:spPr/>
      <dgm:t>
        <a:bodyPr/>
        <a:lstStyle/>
        <a:p>
          <a:endParaRPr lang="zh-CN" altLang="en-US"/>
        </a:p>
      </dgm:t>
    </dgm:pt>
    <dgm:pt modelId="{78F533FF-6FFE-46D6-9FB9-3385A7DD50C3}" type="sibTrans" cxnId="{6E7209B9-E07E-48B6-9F8D-DAD14BFF95B2}">
      <dgm:prSet/>
      <dgm:spPr/>
      <dgm:t>
        <a:bodyPr/>
        <a:lstStyle/>
        <a:p>
          <a:endParaRPr lang="zh-CN" altLang="en-US"/>
        </a:p>
      </dgm:t>
    </dgm:pt>
    <dgm:pt modelId="{A2AE6A7B-E65E-47A3-8D1B-94F0C236951E}" type="pres">
      <dgm:prSet presAssocID="{E372FC4A-06BE-4E3A-BEE3-5461F556642E}" presName="linearFlow" presStyleCnt="0">
        <dgm:presLayoutVars>
          <dgm:dir/>
          <dgm:resizeHandles val="exact"/>
        </dgm:presLayoutVars>
      </dgm:prSet>
      <dgm:spPr/>
    </dgm:pt>
    <dgm:pt modelId="{76118FB1-1C17-48B9-B156-5DD665DE6544}" type="pres">
      <dgm:prSet presAssocID="{0E0C4855-7F0B-4A72-BAF0-3F8B3D73E3AD}" presName="composite" presStyleCnt="0"/>
      <dgm:spPr/>
    </dgm:pt>
    <dgm:pt modelId="{70853521-B0F4-4034-B8A9-065BCA0CC012}" type="pres">
      <dgm:prSet presAssocID="{0E0C4855-7F0B-4A72-BAF0-3F8B3D73E3AD}" presName="imgShp" presStyleLbl="fgImgPlace1" presStyleIdx="0" presStyleCnt="4"/>
      <dgm:spPr/>
    </dgm:pt>
    <dgm:pt modelId="{2967DA44-A485-4221-9F23-ECD73782F429}" type="pres">
      <dgm:prSet presAssocID="{0E0C4855-7F0B-4A72-BAF0-3F8B3D73E3AD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13BEF1-3724-4942-8091-4EA104ECBF4C}" type="pres">
      <dgm:prSet presAssocID="{50C64609-B05A-42DC-A855-2BBDE2B28FC1}" presName="spacing" presStyleCnt="0"/>
      <dgm:spPr/>
    </dgm:pt>
    <dgm:pt modelId="{56C83B2B-5E82-4F51-8671-CDD196256366}" type="pres">
      <dgm:prSet presAssocID="{FF89A717-DD8E-4B10-B444-F2F6C1D2D972}" presName="composite" presStyleCnt="0"/>
      <dgm:spPr/>
    </dgm:pt>
    <dgm:pt modelId="{84422D17-50CE-47E9-A213-A96CEA1332D9}" type="pres">
      <dgm:prSet presAssocID="{FF89A717-DD8E-4B10-B444-F2F6C1D2D972}" presName="imgShp" presStyleLbl="fgImgPlace1" presStyleIdx="1" presStyleCnt="4"/>
      <dgm:spPr/>
    </dgm:pt>
    <dgm:pt modelId="{942C0512-86BD-423A-A2A7-47BB4A718C0E}" type="pres">
      <dgm:prSet presAssocID="{FF89A717-DD8E-4B10-B444-F2F6C1D2D972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E22F50-9DF6-41CA-B651-87706C153070}" type="pres">
      <dgm:prSet presAssocID="{5F5ED129-214A-4C4D-8756-7EB98274EE36}" presName="spacing" presStyleCnt="0"/>
      <dgm:spPr/>
    </dgm:pt>
    <dgm:pt modelId="{AFB0F20C-D625-41B2-8A1C-743B745BB098}" type="pres">
      <dgm:prSet presAssocID="{03B5A07E-A9F7-4BAF-907E-C9E926257A8B}" presName="composite" presStyleCnt="0"/>
      <dgm:spPr/>
    </dgm:pt>
    <dgm:pt modelId="{0D843D2E-67BC-4056-A816-1450AA275A95}" type="pres">
      <dgm:prSet presAssocID="{03B5A07E-A9F7-4BAF-907E-C9E926257A8B}" presName="imgShp" presStyleLbl="fgImgPlace1" presStyleIdx="2" presStyleCnt="4"/>
      <dgm:spPr/>
    </dgm:pt>
    <dgm:pt modelId="{1655F6EC-DE6E-4047-82A2-2E9CE20AE195}" type="pres">
      <dgm:prSet presAssocID="{03B5A07E-A9F7-4BAF-907E-C9E926257A8B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5DB0D3-1498-450B-8AEA-42E28634D523}" type="pres">
      <dgm:prSet presAssocID="{45438FEA-2C77-4931-9832-CC9B954364E3}" presName="spacing" presStyleCnt="0"/>
      <dgm:spPr/>
    </dgm:pt>
    <dgm:pt modelId="{4346337F-B1C7-4407-8266-742BE9483F02}" type="pres">
      <dgm:prSet presAssocID="{D52133EC-ED4B-4343-BC12-D6C55C0EA63A}" presName="composite" presStyleCnt="0"/>
      <dgm:spPr/>
    </dgm:pt>
    <dgm:pt modelId="{1D826611-4E9F-41B5-A58C-3F88AD4808DD}" type="pres">
      <dgm:prSet presAssocID="{D52133EC-ED4B-4343-BC12-D6C55C0EA63A}" presName="imgShp" presStyleLbl="fgImgPlace1" presStyleIdx="3" presStyleCnt="4"/>
      <dgm:spPr/>
    </dgm:pt>
    <dgm:pt modelId="{CEDF43D4-5F58-4BE4-849E-B49C3B0F9D5E}" type="pres">
      <dgm:prSet presAssocID="{D52133EC-ED4B-4343-BC12-D6C55C0EA63A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C09EEBD-5DC2-4F1F-8D2B-9BBC9EE1F4E1}" srcId="{E372FC4A-06BE-4E3A-BEE3-5461F556642E}" destId="{03B5A07E-A9F7-4BAF-907E-C9E926257A8B}" srcOrd="2" destOrd="0" parTransId="{7E8338C1-2EF3-4D12-B781-E44B590F0E7E}" sibTransId="{45438FEA-2C77-4931-9832-CC9B954364E3}"/>
    <dgm:cxn modelId="{EC6204BB-1CE9-4A1F-BFF0-1603B5AE5514}" type="presOf" srcId="{E372FC4A-06BE-4E3A-BEE3-5461F556642E}" destId="{A2AE6A7B-E65E-47A3-8D1B-94F0C236951E}" srcOrd="0" destOrd="0" presId="urn:microsoft.com/office/officeart/2005/8/layout/vList3"/>
    <dgm:cxn modelId="{ACE8028D-8C9E-4F3F-B5D1-F93D5D759D9B}" type="presOf" srcId="{0E0C4855-7F0B-4A72-BAF0-3F8B3D73E3AD}" destId="{2967DA44-A485-4221-9F23-ECD73782F429}" srcOrd="0" destOrd="0" presId="urn:microsoft.com/office/officeart/2005/8/layout/vList3"/>
    <dgm:cxn modelId="{E2B1A307-C240-47B7-AC2E-5B32EA695289}" type="presOf" srcId="{D52133EC-ED4B-4343-BC12-D6C55C0EA63A}" destId="{CEDF43D4-5F58-4BE4-849E-B49C3B0F9D5E}" srcOrd="0" destOrd="0" presId="urn:microsoft.com/office/officeart/2005/8/layout/vList3"/>
    <dgm:cxn modelId="{2E4870A9-D943-48DE-AD38-F35CED42B363}" type="presOf" srcId="{03B5A07E-A9F7-4BAF-907E-C9E926257A8B}" destId="{1655F6EC-DE6E-4047-82A2-2E9CE20AE195}" srcOrd="0" destOrd="0" presId="urn:microsoft.com/office/officeart/2005/8/layout/vList3"/>
    <dgm:cxn modelId="{02C2A793-A2D1-48A8-8530-E6E9540C089D}" type="presOf" srcId="{FF89A717-DD8E-4B10-B444-F2F6C1D2D972}" destId="{942C0512-86BD-423A-A2A7-47BB4A718C0E}" srcOrd="0" destOrd="0" presId="urn:microsoft.com/office/officeart/2005/8/layout/vList3"/>
    <dgm:cxn modelId="{04D5B5F9-24FB-4275-968B-C44EF8837186}" srcId="{E372FC4A-06BE-4E3A-BEE3-5461F556642E}" destId="{FF89A717-DD8E-4B10-B444-F2F6C1D2D972}" srcOrd="1" destOrd="0" parTransId="{840800B9-309F-4EEA-9497-EA032025D672}" sibTransId="{5F5ED129-214A-4C4D-8756-7EB98274EE36}"/>
    <dgm:cxn modelId="{16E51452-FA4C-47B5-B384-024D94B40554}" srcId="{E372FC4A-06BE-4E3A-BEE3-5461F556642E}" destId="{0E0C4855-7F0B-4A72-BAF0-3F8B3D73E3AD}" srcOrd="0" destOrd="0" parTransId="{F067DBE2-EFE3-49A6-B969-B188C46A663E}" sibTransId="{50C64609-B05A-42DC-A855-2BBDE2B28FC1}"/>
    <dgm:cxn modelId="{6E7209B9-E07E-48B6-9F8D-DAD14BFF95B2}" srcId="{E372FC4A-06BE-4E3A-BEE3-5461F556642E}" destId="{D52133EC-ED4B-4343-BC12-D6C55C0EA63A}" srcOrd="3" destOrd="0" parTransId="{0F053DBD-FABE-4A37-BCF9-890B9D8F83D9}" sibTransId="{78F533FF-6FFE-46D6-9FB9-3385A7DD50C3}"/>
    <dgm:cxn modelId="{58EDBEB3-B356-4AA4-80B1-EDB2472CDB07}" type="presParOf" srcId="{A2AE6A7B-E65E-47A3-8D1B-94F0C236951E}" destId="{76118FB1-1C17-48B9-B156-5DD665DE6544}" srcOrd="0" destOrd="0" presId="urn:microsoft.com/office/officeart/2005/8/layout/vList3"/>
    <dgm:cxn modelId="{9FFD4E96-D9A2-4ED5-A695-1121D89A5940}" type="presParOf" srcId="{76118FB1-1C17-48B9-B156-5DD665DE6544}" destId="{70853521-B0F4-4034-B8A9-065BCA0CC012}" srcOrd="0" destOrd="0" presId="urn:microsoft.com/office/officeart/2005/8/layout/vList3"/>
    <dgm:cxn modelId="{465990F7-454E-4523-A9C3-8FDC66003D90}" type="presParOf" srcId="{76118FB1-1C17-48B9-B156-5DD665DE6544}" destId="{2967DA44-A485-4221-9F23-ECD73782F429}" srcOrd="1" destOrd="0" presId="urn:microsoft.com/office/officeart/2005/8/layout/vList3"/>
    <dgm:cxn modelId="{3769A93B-5C23-4543-A8B6-9D471CB30181}" type="presParOf" srcId="{A2AE6A7B-E65E-47A3-8D1B-94F0C236951E}" destId="{E313BEF1-3724-4942-8091-4EA104ECBF4C}" srcOrd="1" destOrd="0" presId="urn:microsoft.com/office/officeart/2005/8/layout/vList3"/>
    <dgm:cxn modelId="{25E1F9A4-9DF8-4FFF-8AA6-E11F340F8D16}" type="presParOf" srcId="{A2AE6A7B-E65E-47A3-8D1B-94F0C236951E}" destId="{56C83B2B-5E82-4F51-8671-CDD196256366}" srcOrd="2" destOrd="0" presId="urn:microsoft.com/office/officeart/2005/8/layout/vList3"/>
    <dgm:cxn modelId="{829179F2-7C53-4351-BF33-AB1B531F8537}" type="presParOf" srcId="{56C83B2B-5E82-4F51-8671-CDD196256366}" destId="{84422D17-50CE-47E9-A213-A96CEA1332D9}" srcOrd="0" destOrd="0" presId="urn:microsoft.com/office/officeart/2005/8/layout/vList3"/>
    <dgm:cxn modelId="{E83596FA-D134-4301-BF40-CAE2CDFBF430}" type="presParOf" srcId="{56C83B2B-5E82-4F51-8671-CDD196256366}" destId="{942C0512-86BD-423A-A2A7-47BB4A718C0E}" srcOrd="1" destOrd="0" presId="urn:microsoft.com/office/officeart/2005/8/layout/vList3"/>
    <dgm:cxn modelId="{D675C66E-367C-4D57-8ED8-3E320B820E47}" type="presParOf" srcId="{A2AE6A7B-E65E-47A3-8D1B-94F0C236951E}" destId="{9EE22F50-9DF6-41CA-B651-87706C153070}" srcOrd="3" destOrd="0" presId="urn:microsoft.com/office/officeart/2005/8/layout/vList3"/>
    <dgm:cxn modelId="{7FC7E663-97F7-41F9-9969-747EE46ABD01}" type="presParOf" srcId="{A2AE6A7B-E65E-47A3-8D1B-94F0C236951E}" destId="{AFB0F20C-D625-41B2-8A1C-743B745BB098}" srcOrd="4" destOrd="0" presId="urn:microsoft.com/office/officeart/2005/8/layout/vList3"/>
    <dgm:cxn modelId="{CCDA5017-8B82-4FED-A886-6C615D04870A}" type="presParOf" srcId="{AFB0F20C-D625-41B2-8A1C-743B745BB098}" destId="{0D843D2E-67BC-4056-A816-1450AA275A95}" srcOrd="0" destOrd="0" presId="urn:microsoft.com/office/officeart/2005/8/layout/vList3"/>
    <dgm:cxn modelId="{39DA3AC2-4884-4F91-A613-EF1D31936F4F}" type="presParOf" srcId="{AFB0F20C-D625-41B2-8A1C-743B745BB098}" destId="{1655F6EC-DE6E-4047-82A2-2E9CE20AE195}" srcOrd="1" destOrd="0" presId="urn:microsoft.com/office/officeart/2005/8/layout/vList3"/>
    <dgm:cxn modelId="{534B69DB-62B9-49C9-B6B7-5B41C599FD5B}" type="presParOf" srcId="{A2AE6A7B-E65E-47A3-8D1B-94F0C236951E}" destId="{385DB0D3-1498-450B-8AEA-42E28634D523}" srcOrd="5" destOrd="0" presId="urn:microsoft.com/office/officeart/2005/8/layout/vList3"/>
    <dgm:cxn modelId="{FE22EE19-45B5-410E-AD23-C0A4D08F7653}" type="presParOf" srcId="{A2AE6A7B-E65E-47A3-8D1B-94F0C236951E}" destId="{4346337F-B1C7-4407-8266-742BE9483F02}" srcOrd="6" destOrd="0" presId="urn:microsoft.com/office/officeart/2005/8/layout/vList3"/>
    <dgm:cxn modelId="{62AB975E-5B8F-46D4-BA5A-F62B96656877}" type="presParOf" srcId="{4346337F-B1C7-4407-8266-742BE9483F02}" destId="{1D826611-4E9F-41B5-A58C-3F88AD4808DD}" srcOrd="0" destOrd="0" presId="urn:microsoft.com/office/officeart/2005/8/layout/vList3"/>
    <dgm:cxn modelId="{754104D6-5824-4FC6-97D6-A18F4F37688A}" type="presParOf" srcId="{4346337F-B1C7-4407-8266-742BE9483F02}" destId="{CEDF43D4-5F58-4BE4-849E-B49C3B0F9D5E}" srcOrd="1" destOrd="0" presId="urn:microsoft.com/office/officeart/2005/8/layout/vList3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4F77088-4E3D-46B5-95BB-57E3FD3625A6}" type="doc">
      <dgm:prSet loTypeId="urn:microsoft.com/office/officeart/2005/8/layout/hProcess9" loCatId="process" qsTypeId="urn:microsoft.com/office/officeart/2005/8/quickstyle/simple5" qsCatId="simple" csTypeId="urn:microsoft.com/office/officeart/2005/8/colors/colorful1" csCatId="colorful" phldr="1"/>
      <dgm:spPr/>
    </dgm:pt>
    <dgm:pt modelId="{EC6AF001-A495-4A6B-AC7D-C8521C21AE42}">
      <dgm:prSet phldrT="[文本]" custT="1"/>
      <dgm:spPr/>
      <dgm:t>
        <a:bodyPr/>
        <a:lstStyle/>
        <a:p>
          <a:r>
            <a:rPr lang="zh-CN" altLang="en-US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需求期</a:t>
          </a:r>
        </a:p>
        <a:p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886A9ABD-57C9-4C5C-A352-A0C522CED76F}" type="parTrans" cxnId="{9B4525DA-9829-4D11-929E-0B2A4959EFC5}">
      <dgm:prSet/>
      <dgm:spPr/>
      <dgm:t>
        <a:bodyPr/>
        <a:lstStyle/>
        <a:p>
          <a:endParaRPr lang="zh-CN" altLang="en-US" sz="28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8BFA807B-F49F-4E14-B3C8-52231DEF4295}" type="sibTrans" cxnId="{9B4525DA-9829-4D11-929E-0B2A4959EFC5}">
      <dgm:prSet/>
      <dgm:spPr/>
      <dgm:t>
        <a:bodyPr/>
        <a:lstStyle/>
        <a:p>
          <a:endParaRPr lang="zh-CN" altLang="en-US" sz="28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9D9623C8-16F3-4CDC-B359-01FF9E20A6AA}">
      <dgm:prSet phldrT="[文本]" custT="1"/>
      <dgm:spPr/>
      <dgm:t>
        <a:bodyPr/>
        <a:lstStyle/>
        <a:p>
          <a:r>
            <a:rPr lang="zh-CN" altLang="en-US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推广期</a:t>
          </a:r>
          <a:endParaRPr lang="en-US" altLang="zh-CN" sz="28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635D0578-38CB-4910-9630-407847459F3E}" type="parTrans" cxnId="{1F2DFCF9-CF73-4EB5-A9CC-2153D90066B6}">
      <dgm:prSet/>
      <dgm:spPr/>
      <dgm:t>
        <a:bodyPr/>
        <a:lstStyle/>
        <a:p>
          <a:endParaRPr lang="zh-CN" altLang="en-US" sz="28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F956E6E1-8149-44BA-A493-DA0D697B97BA}" type="sibTrans" cxnId="{1F2DFCF9-CF73-4EB5-A9CC-2153D90066B6}">
      <dgm:prSet/>
      <dgm:spPr/>
      <dgm:t>
        <a:bodyPr/>
        <a:lstStyle/>
        <a:p>
          <a:endParaRPr lang="zh-CN" altLang="en-US" sz="28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40F9DCA1-F327-49C8-90A9-2B30D315A49B}">
      <dgm:prSet phldrT="[文本]" custT="1"/>
      <dgm:spPr/>
      <dgm:t>
        <a:bodyPr/>
        <a:lstStyle/>
        <a:p>
          <a:r>
            <a:rPr lang="zh-CN" altLang="en-US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生产期</a:t>
          </a:r>
        </a:p>
        <a:p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66E1A04-ED05-40FF-93E0-B3F73BE2AB4F}" type="sibTrans" cxnId="{57E391B0-5E5D-47FB-BB76-2D501FAA8C66}">
      <dgm:prSet/>
      <dgm:spPr/>
      <dgm:t>
        <a:bodyPr/>
        <a:lstStyle/>
        <a:p>
          <a:endParaRPr lang="zh-CN" altLang="en-US" sz="28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6853523A-F972-4E3D-B484-184054A8FC70}" type="parTrans" cxnId="{57E391B0-5E5D-47FB-BB76-2D501FAA8C66}">
      <dgm:prSet/>
      <dgm:spPr/>
      <dgm:t>
        <a:bodyPr/>
        <a:lstStyle/>
        <a:p>
          <a:endParaRPr lang="zh-CN" altLang="en-US" sz="28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D8EACCFC-1ACD-4E32-923F-A2D7CDF01A0D}" type="pres">
      <dgm:prSet presAssocID="{64F77088-4E3D-46B5-95BB-57E3FD3625A6}" presName="CompostProcess" presStyleCnt="0">
        <dgm:presLayoutVars>
          <dgm:dir/>
          <dgm:resizeHandles val="exact"/>
        </dgm:presLayoutVars>
      </dgm:prSet>
      <dgm:spPr/>
    </dgm:pt>
    <dgm:pt modelId="{59B4B4A6-45D5-4282-AFE5-A3DA23339AEC}" type="pres">
      <dgm:prSet presAssocID="{64F77088-4E3D-46B5-95BB-57E3FD3625A6}" presName="arrow" presStyleLbl="bgShp" presStyleIdx="0" presStyleCnt="1"/>
      <dgm:spPr/>
    </dgm:pt>
    <dgm:pt modelId="{6EA7EADC-A731-4528-8A61-1C50575FF6D0}" type="pres">
      <dgm:prSet presAssocID="{64F77088-4E3D-46B5-95BB-57E3FD3625A6}" presName="linearProcess" presStyleCnt="0"/>
      <dgm:spPr/>
    </dgm:pt>
    <dgm:pt modelId="{B01D12E9-87F8-4EF7-8661-4571F025F6B6}" type="pres">
      <dgm:prSet presAssocID="{EC6AF001-A495-4A6B-AC7D-C8521C21AE42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6516D6-472F-4523-ADB2-F42DF0556D57}" type="pres">
      <dgm:prSet presAssocID="{8BFA807B-F49F-4E14-B3C8-52231DEF4295}" presName="sibTrans" presStyleCnt="0"/>
      <dgm:spPr/>
    </dgm:pt>
    <dgm:pt modelId="{72DF2B43-A680-4DBA-BE3E-39DB58131AC7}" type="pres">
      <dgm:prSet presAssocID="{40F9DCA1-F327-49C8-90A9-2B30D315A49B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A441C1-7A79-4A26-9B2C-7463356E7E1E}" type="pres">
      <dgm:prSet presAssocID="{766E1A04-ED05-40FF-93E0-B3F73BE2AB4F}" presName="sibTrans" presStyleCnt="0"/>
      <dgm:spPr/>
    </dgm:pt>
    <dgm:pt modelId="{ECBC2302-3DD9-45D5-8159-E33F5C8F05B1}" type="pres">
      <dgm:prSet presAssocID="{9D9623C8-16F3-4CDC-B359-01FF9E20A6AA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2933E44-264F-4209-A93C-F45A70CF240E}" type="presOf" srcId="{EC6AF001-A495-4A6B-AC7D-C8521C21AE42}" destId="{B01D12E9-87F8-4EF7-8661-4571F025F6B6}" srcOrd="0" destOrd="0" presId="urn:microsoft.com/office/officeart/2005/8/layout/hProcess9"/>
    <dgm:cxn modelId="{9B4525DA-9829-4D11-929E-0B2A4959EFC5}" srcId="{64F77088-4E3D-46B5-95BB-57E3FD3625A6}" destId="{EC6AF001-A495-4A6B-AC7D-C8521C21AE42}" srcOrd="0" destOrd="0" parTransId="{886A9ABD-57C9-4C5C-A352-A0C522CED76F}" sibTransId="{8BFA807B-F49F-4E14-B3C8-52231DEF4295}"/>
    <dgm:cxn modelId="{57E391B0-5E5D-47FB-BB76-2D501FAA8C66}" srcId="{64F77088-4E3D-46B5-95BB-57E3FD3625A6}" destId="{40F9DCA1-F327-49C8-90A9-2B30D315A49B}" srcOrd="1" destOrd="0" parTransId="{6853523A-F972-4E3D-B484-184054A8FC70}" sibTransId="{766E1A04-ED05-40FF-93E0-B3F73BE2AB4F}"/>
    <dgm:cxn modelId="{50961AC5-5AF3-4828-B9AA-D1217A5A656C}" type="presOf" srcId="{9D9623C8-16F3-4CDC-B359-01FF9E20A6AA}" destId="{ECBC2302-3DD9-45D5-8159-E33F5C8F05B1}" srcOrd="0" destOrd="0" presId="urn:microsoft.com/office/officeart/2005/8/layout/hProcess9"/>
    <dgm:cxn modelId="{27A0A696-A22C-4D90-BC7B-5EFF20F6598F}" type="presOf" srcId="{40F9DCA1-F327-49C8-90A9-2B30D315A49B}" destId="{72DF2B43-A680-4DBA-BE3E-39DB58131AC7}" srcOrd="0" destOrd="0" presId="urn:microsoft.com/office/officeart/2005/8/layout/hProcess9"/>
    <dgm:cxn modelId="{1F2DFCF9-CF73-4EB5-A9CC-2153D90066B6}" srcId="{64F77088-4E3D-46B5-95BB-57E3FD3625A6}" destId="{9D9623C8-16F3-4CDC-B359-01FF9E20A6AA}" srcOrd="2" destOrd="0" parTransId="{635D0578-38CB-4910-9630-407847459F3E}" sibTransId="{F956E6E1-8149-44BA-A493-DA0D697B97BA}"/>
    <dgm:cxn modelId="{51370861-821D-4B1F-9180-A623B0C0590E}" type="presOf" srcId="{64F77088-4E3D-46B5-95BB-57E3FD3625A6}" destId="{D8EACCFC-1ACD-4E32-923F-A2D7CDF01A0D}" srcOrd="0" destOrd="0" presId="urn:microsoft.com/office/officeart/2005/8/layout/hProcess9"/>
    <dgm:cxn modelId="{D07FE5A9-EE20-4B85-B812-6DCA219348BE}" type="presParOf" srcId="{D8EACCFC-1ACD-4E32-923F-A2D7CDF01A0D}" destId="{59B4B4A6-45D5-4282-AFE5-A3DA23339AEC}" srcOrd="0" destOrd="0" presId="urn:microsoft.com/office/officeart/2005/8/layout/hProcess9"/>
    <dgm:cxn modelId="{F406CF35-0F93-47EF-A823-99BC282F0EAB}" type="presParOf" srcId="{D8EACCFC-1ACD-4E32-923F-A2D7CDF01A0D}" destId="{6EA7EADC-A731-4528-8A61-1C50575FF6D0}" srcOrd="1" destOrd="0" presId="urn:microsoft.com/office/officeart/2005/8/layout/hProcess9"/>
    <dgm:cxn modelId="{B53B98A1-98C0-498B-B55D-F03D6C0736C9}" type="presParOf" srcId="{6EA7EADC-A731-4528-8A61-1C50575FF6D0}" destId="{B01D12E9-87F8-4EF7-8661-4571F025F6B6}" srcOrd="0" destOrd="0" presId="urn:microsoft.com/office/officeart/2005/8/layout/hProcess9"/>
    <dgm:cxn modelId="{2F76608C-830C-4ECB-87B7-8D7AC0B346F7}" type="presParOf" srcId="{6EA7EADC-A731-4528-8A61-1C50575FF6D0}" destId="{F96516D6-472F-4523-ADB2-F42DF0556D57}" srcOrd="1" destOrd="0" presId="urn:microsoft.com/office/officeart/2005/8/layout/hProcess9"/>
    <dgm:cxn modelId="{41D58B7D-3BA5-442F-86DF-77F30BDCC949}" type="presParOf" srcId="{6EA7EADC-A731-4528-8A61-1C50575FF6D0}" destId="{72DF2B43-A680-4DBA-BE3E-39DB58131AC7}" srcOrd="2" destOrd="0" presId="urn:microsoft.com/office/officeart/2005/8/layout/hProcess9"/>
    <dgm:cxn modelId="{79C5B6EF-924A-4C68-8636-BA23BBE36DCB}" type="presParOf" srcId="{6EA7EADC-A731-4528-8A61-1C50575FF6D0}" destId="{31A441C1-7A79-4A26-9B2C-7463356E7E1E}" srcOrd="3" destOrd="0" presId="urn:microsoft.com/office/officeart/2005/8/layout/hProcess9"/>
    <dgm:cxn modelId="{0E5931BD-C72F-4929-84B0-E0DE2BAC2282}" type="presParOf" srcId="{6EA7EADC-A731-4528-8A61-1C50575FF6D0}" destId="{ECBC2302-3DD9-45D5-8159-E33F5C8F05B1}" srcOrd="4" destOrd="0" presId="urn:microsoft.com/office/officeart/2005/8/layout/hProcess9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372FC4A-06BE-4E3A-BEE3-5461F556642E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</dgm:pt>
    <dgm:pt modelId="{0E0C4855-7F0B-4A72-BAF0-3F8B3D73E3AD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项目分工</a:t>
          </a:r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F067DBE2-EFE3-49A6-B969-B188C46A663E}" type="parTrans" cxnId="{16E51452-FA4C-47B5-B384-024D94B40554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50C64609-B05A-42DC-A855-2BBDE2B28FC1}" type="sibTrans" cxnId="{16E51452-FA4C-47B5-B384-024D94B40554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FF89A717-DD8E-4B10-B444-F2F6C1D2D972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团队管理</a:t>
          </a:r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840800B9-309F-4EEA-9497-EA032025D672}" type="parTrans" cxnId="{04D5B5F9-24FB-4275-968B-C44EF8837186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5F5ED129-214A-4C4D-8756-7EB98274EE36}" type="sibTrans" cxnId="{04D5B5F9-24FB-4275-968B-C44EF8837186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03B5A07E-A9F7-4BAF-907E-C9E926257A8B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问题解决</a:t>
          </a:r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E8338C1-2EF3-4D12-B781-E44B590F0E7E}" type="parTrans" cxnId="{4C09EEBD-5DC2-4F1F-8D2B-9BBC9EE1F4E1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45438FEA-2C77-4931-9832-CC9B954364E3}" type="sibTrans" cxnId="{4C09EEBD-5DC2-4F1F-8D2B-9BBC9EE1F4E1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A2AE6A7B-E65E-47A3-8D1B-94F0C236951E}" type="pres">
      <dgm:prSet presAssocID="{E372FC4A-06BE-4E3A-BEE3-5461F556642E}" presName="linearFlow" presStyleCnt="0">
        <dgm:presLayoutVars>
          <dgm:dir/>
          <dgm:resizeHandles val="exact"/>
        </dgm:presLayoutVars>
      </dgm:prSet>
      <dgm:spPr/>
    </dgm:pt>
    <dgm:pt modelId="{76118FB1-1C17-48B9-B156-5DD665DE6544}" type="pres">
      <dgm:prSet presAssocID="{0E0C4855-7F0B-4A72-BAF0-3F8B3D73E3AD}" presName="composite" presStyleCnt="0"/>
      <dgm:spPr/>
    </dgm:pt>
    <dgm:pt modelId="{70853521-B0F4-4034-B8A9-065BCA0CC012}" type="pres">
      <dgm:prSet presAssocID="{0E0C4855-7F0B-4A72-BAF0-3F8B3D73E3AD}" presName="imgShp" presStyleLbl="fgImgPlace1" presStyleIdx="0" presStyleCnt="3"/>
      <dgm:spPr/>
    </dgm:pt>
    <dgm:pt modelId="{2967DA44-A485-4221-9F23-ECD73782F429}" type="pres">
      <dgm:prSet presAssocID="{0E0C4855-7F0B-4A72-BAF0-3F8B3D73E3AD}" presName="txShp" presStyleLbl="node1" presStyleIdx="0" presStyleCnt="3" custLinFactNeighborX="368" custLinFactNeighborY="-18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13BEF1-3724-4942-8091-4EA104ECBF4C}" type="pres">
      <dgm:prSet presAssocID="{50C64609-B05A-42DC-A855-2BBDE2B28FC1}" presName="spacing" presStyleCnt="0"/>
      <dgm:spPr/>
    </dgm:pt>
    <dgm:pt modelId="{56C83B2B-5E82-4F51-8671-CDD196256366}" type="pres">
      <dgm:prSet presAssocID="{FF89A717-DD8E-4B10-B444-F2F6C1D2D972}" presName="composite" presStyleCnt="0"/>
      <dgm:spPr/>
    </dgm:pt>
    <dgm:pt modelId="{84422D17-50CE-47E9-A213-A96CEA1332D9}" type="pres">
      <dgm:prSet presAssocID="{FF89A717-DD8E-4B10-B444-F2F6C1D2D972}" presName="imgShp" presStyleLbl="fgImgPlace1" presStyleIdx="1" presStyleCnt="3"/>
      <dgm:spPr/>
    </dgm:pt>
    <dgm:pt modelId="{942C0512-86BD-423A-A2A7-47BB4A718C0E}" type="pres">
      <dgm:prSet presAssocID="{FF89A717-DD8E-4B10-B444-F2F6C1D2D972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E22F50-9DF6-41CA-B651-87706C153070}" type="pres">
      <dgm:prSet presAssocID="{5F5ED129-214A-4C4D-8756-7EB98274EE36}" presName="spacing" presStyleCnt="0"/>
      <dgm:spPr/>
    </dgm:pt>
    <dgm:pt modelId="{AFB0F20C-D625-41B2-8A1C-743B745BB098}" type="pres">
      <dgm:prSet presAssocID="{03B5A07E-A9F7-4BAF-907E-C9E926257A8B}" presName="composite" presStyleCnt="0"/>
      <dgm:spPr/>
    </dgm:pt>
    <dgm:pt modelId="{0D843D2E-67BC-4056-A816-1450AA275A95}" type="pres">
      <dgm:prSet presAssocID="{03B5A07E-A9F7-4BAF-907E-C9E926257A8B}" presName="imgShp" presStyleLbl="fgImgPlace1" presStyleIdx="2" presStyleCnt="3"/>
      <dgm:spPr/>
    </dgm:pt>
    <dgm:pt modelId="{1655F6EC-DE6E-4047-82A2-2E9CE20AE195}" type="pres">
      <dgm:prSet presAssocID="{03B5A07E-A9F7-4BAF-907E-C9E926257A8B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A437387-794C-45D4-865B-00A97DD7C819}" type="presOf" srcId="{0E0C4855-7F0B-4A72-BAF0-3F8B3D73E3AD}" destId="{2967DA44-A485-4221-9F23-ECD73782F429}" srcOrd="0" destOrd="0" presId="urn:microsoft.com/office/officeart/2005/8/layout/vList3"/>
    <dgm:cxn modelId="{4C09EEBD-5DC2-4F1F-8D2B-9BBC9EE1F4E1}" srcId="{E372FC4A-06BE-4E3A-BEE3-5461F556642E}" destId="{03B5A07E-A9F7-4BAF-907E-C9E926257A8B}" srcOrd="2" destOrd="0" parTransId="{7E8338C1-2EF3-4D12-B781-E44B590F0E7E}" sibTransId="{45438FEA-2C77-4931-9832-CC9B954364E3}"/>
    <dgm:cxn modelId="{C044C706-22D7-414A-BC7B-7A3668531254}" type="presOf" srcId="{03B5A07E-A9F7-4BAF-907E-C9E926257A8B}" destId="{1655F6EC-DE6E-4047-82A2-2E9CE20AE195}" srcOrd="0" destOrd="0" presId="urn:microsoft.com/office/officeart/2005/8/layout/vList3"/>
    <dgm:cxn modelId="{04D5B5F9-24FB-4275-968B-C44EF8837186}" srcId="{E372FC4A-06BE-4E3A-BEE3-5461F556642E}" destId="{FF89A717-DD8E-4B10-B444-F2F6C1D2D972}" srcOrd="1" destOrd="0" parTransId="{840800B9-309F-4EEA-9497-EA032025D672}" sibTransId="{5F5ED129-214A-4C4D-8756-7EB98274EE36}"/>
    <dgm:cxn modelId="{16E51452-FA4C-47B5-B384-024D94B40554}" srcId="{E372FC4A-06BE-4E3A-BEE3-5461F556642E}" destId="{0E0C4855-7F0B-4A72-BAF0-3F8B3D73E3AD}" srcOrd="0" destOrd="0" parTransId="{F067DBE2-EFE3-49A6-B969-B188C46A663E}" sibTransId="{50C64609-B05A-42DC-A855-2BBDE2B28FC1}"/>
    <dgm:cxn modelId="{37D75DA0-8F36-47C0-99CD-EABF20B1EB8C}" type="presOf" srcId="{FF89A717-DD8E-4B10-B444-F2F6C1D2D972}" destId="{942C0512-86BD-423A-A2A7-47BB4A718C0E}" srcOrd="0" destOrd="0" presId="urn:microsoft.com/office/officeart/2005/8/layout/vList3"/>
    <dgm:cxn modelId="{2700614D-8EC7-4C32-A2D8-51B6D3392055}" type="presOf" srcId="{E372FC4A-06BE-4E3A-BEE3-5461F556642E}" destId="{A2AE6A7B-E65E-47A3-8D1B-94F0C236951E}" srcOrd="0" destOrd="0" presId="urn:microsoft.com/office/officeart/2005/8/layout/vList3"/>
    <dgm:cxn modelId="{D562D161-877A-40E2-AD36-C187F88CC309}" type="presParOf" srcId="{A2AE6A7B-E65E-47A3-8D1B-94F0C236951E}" destId="{76118FB1-1C17-48B9-B156-5DD665DE6544}" srcOrd="0" destOrd="0" presId="urn:microsoft.com/office/officeart/2005/8/layout/vList3"/>
    <dgm:cxn modelId="{DCFA1DBE-BB3A-40D8-B901-38F982ECEC7F}" type="presParOf" srcId="{76118FB1-1C17-48B9-B156-5DD665DE6544}" destId="{70853521-B0F4-4034-B8A9-065BCA0CC012}" srcOrd="0" destOrd="0" presId="urn:microsoft.com/office/officeart/2005/8/layout/vList3"/>
    <dgm:cxn modelId="{D8B1BAC1-996A-4F3B-B673-D21B84660844}" type="presParOf" srcId="{76118FB1-1C17-48B9-B156-5DD665DE6544}" destId="{2967DA44-A485-4221-9F23-ECD73782F429}" srcOrd="1" destOrd="0" presId="urn:microsoft.com/office/officeart/2005/8/layout/vList3"/>
    <dgm:cxn modelId="{B1B04455-D484-4581-9A5E-2DEE93A083D0}" type="presParOf" srcId="{A2AE6A7B-E65E-47A3-8D1B-94F0C236951E}" destId="{E313BEF1-3724-4942-8091-4EA104ECBF4C}" srcOrd="1" destOrd="0" presId="urn:microsoft.com/office/officeart/2005/8/layout/vList3"/>
    <dgm:cxn modelId="{AD351F04-C3BD-4E11-AC07-FCE04D34373E}" type="presParOf" srcId="{A2AE6A7B-E65E-47A3-8D1B-94F0C236951E}" destId="{56C83B2B-5E82-4F51-8671-CDD196256366}" srcOrd="2" destOrd="0" presId="urn:microsoft.com/office/officeart/2005/8/layout/vList3"/>
    <dgm:cxn modelId="{E071001F-0F84-4DEC-A077-9AB24A480CB5}" type="presParOf" srcId="{56C83B2B-5E82-4F51-8671-CDD196256366}" destId="{84422D17-50CE-47E9-A213-A96CEA1332D9}" srcOrd="0" destOrd="0" presId="urn:microsoft.com/office/officeart/2005/8/layout/vList3"/>
    <dgm:cxn modelId="{887FBA59-0F7C-465D-8ABB-3037CD6045BC}" type="presParOf" srcId="{56C83B2B-5E82-4F51-8671-CDD196256366}" destId="{942C0512-86BD-423A-A2A7-47BB4A718C0E}" srcOrd="1" destOrd="0" presId="urn:microsoft.com/office/officeart/2005/8/layout/vList3"/>
    <dgm:cxn modelId="{CE7CB2BE-99B0-4EA9-BAB9-FE8B0AE95CC0}" type="presParOf" srcId="{A2AE6A7B-E65E-47A3-8D1B-94F0C236951E}" destId="{9EE22F50-9DF6-41CA-B651-87706C153070}" srcOrd="3" destOrd="0" presId="urn:microsoft.com/office/officeart/2005/8/layout/vList3"/>
    <dgm:cxn modelId="{5B1FEF6E-10F2-408B-872F-F7A802307A65}" type="presParOf" srcId="{A2AE6A7B-E65E-47A3-8D1B-94F0C236951E}" destId="{AFB0F20C-D625-41B2-8A1C-743B745BB098}" srcOrd="4" destOrd="0" presId="urn:microsoft.com/office/officeart/2005/8/layout/vList3"/>
    <dgm:cxn modelId="{73F95400-9616-4566-A6DA-213F0E8459DD}" type="presParOf" srcId="{AFB0F20C-D625-41B2-8A1C-743B745BB098}" destId="{0D843D2E-67BC-4056-A816-1450AA275A95}" srcOrd="0" destOrd="0" presId="urn:microsoft.com/office/officeart/2005/8/layout/vList3"/>
    <dgm:cxn modelId="{F4DCECE7-A459-47E2-AB07-A6A73A71E0F0}" type="presParOf" srcId="{AFB0F20C-D625-41B2-8A1C-743B745BB098}" destId="{1655F6EC-DE6E-4047-82A2-2E9CE20AE195}" srcOrd="1" destOrd="0" presId="urn:microsoft.com/office/officeart/2005/8/layout/vList3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5443D50-B6E8-4669-8B6C-AA0C9DB91160}" type="doc">
      <dgm:prSet loTypeId="urn:microsoft.com/office/officeart/2005/8/layout/hChevron3" loCatId="process" qsTypeId="urn:microsoft.com/office/officeart/2005/8/quickstyle/simple5" qsCatId="simple" csTypeId="urn:microsoft.com/office/officeart/2005/8/colors/colorful1" csCatId="colorful" phldr="1"/>
      <dgm:spPr/>
    </dgm:pt>
    <dgm:pt modelId="{9DD0B94E-05AA-436F-8974-6FB13A6F4671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内容修改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3C93E418-FA22-439B-8C5D-088DB2330CF6}" type="parTrans" cxnId="{B25FFF2B-832D-49B5-85D9-C6B71420AC48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0888CE22-46D1-4039-BA73-B1EC92415D89}" type="sibTrans" cxnId="{B25FFF2B-832D-49B5-85D9-C6B71420AC48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7D1A0EE1-5D50-4B53-878F-7BD0BC90DC68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运行评估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7338969D-27AA-4D7E-AFC2-378A160C7EFF}" type="parTrans" cxnId="{543FD5FD-E1FC-426E-BA08-F00EE11FC6CD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AE1EFA67-E35F-4673-96A9-E02AC88010EB}" type="sibTrans" cxnId="{543FD5FD-E1FC-426E-BA08-F00EE11FC6CD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0240C900-DD2D-43E3-AB38-07FBF9CC2A66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需求收集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BFDF6D43-79C8-49A5-8EA5-1916F953465F}" type="sibTrans" cxnId="{41E3A21A-935C-4D28-8FE1-3F97EDCAE3BA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26596AE8-5E2A-4ADC-AD78-04723106EBC9}" type="parTrans" cxnId="{41E3A21A-935C-4D28-8FE1-3F97EDCAE3BA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F0FADCAE-26EB-43C1-A815-AD1E48A76236}" type="pres">
      <dgm:prSet presAssocID="{55443D50-B6E8-4669-8B6C-AA0C9DB91160}" presName="Name0" presStyleCnt="0">
        <dgm:presLayoutVars>
          <dgm:dir/>
          <dgm:resizeHandles val="exact"/>
        </dgm:presLayoutVars>
      </dgm:prSet>
      <dgm:spPr/>
    </dgm:pt>
    <dgm:pt modelId="{CF5C2824-8D1A-4880-A502-AAE65B473A14}" type="pres">
      <dgm:prSet presAssocID="{0240C900-DD2D-43E3-AB38-07FBF9CC2A66}" presName="parTxOnly" presStyleLbl="node1" presStyleIdx="0" presStyleCnt="3" custScaleX="9272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61545F-9C3B-4F5C-A2D7-61906A85B353}" type="pres">
      <dgm:prSet presAssocID="{BFDF6D43-79C8-49A5-8EA5-1916F953465F}" presName="parSpace" presStyleCnt="0"/>
      <dgm:spPr/>
    </dgm:pt>
    <dgm:pt modelId="{AE70B75A-C065-459B-91F7-37F96188C20F}" type="pres">
      <dgm:prSet presAssocID="{9DD0B94E-05AA-436F-8974-6FB13A6F4671}" presName="parTxOnly" presStyleLbl="node1" presStyleIdx="1" presStyleCnt="3" custScaleX="19253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C80596-F208-43BA-8A41-FFE61F9EA612}" type="pres">
      <dgm:prSet presAssocID="{0888CE22-46D1-4039-BA73-B1EC92415D89}" presName="parSpace" presStyleCnt="0"/>
      <dgm:spPr/>
    </dgm:pt>
    <dgm:pt modelId="{A71802AB-DFE1-4601-901F-AC659E7D4B68}" type="pres">
      <dgm:prSet presAssocID="{7D1A0EE1-5D50-4B53-878F-7BD0BC90DC68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43FD5FD-E1FC-426E-BA08-F00EE11FC6CD}" srcId="{55443D50-B6E8-4669-8B6C-AA0C9DB91160}" destId="{7D1A0EE1-5D50-4B53-878F-7BD0BC90DC68}" srcOrd="2" destOrd="0" parTransId="{7338969D-27AA-4D7E-AFC2-378A160C7EFF}" sibTransId="{AE1EFA67-E35F-4673-96A9-E02AC88010EB}"/>
    <dgm:cxn modelId="{B25FFF2B-832D-49B5-85D9-C6B71420AC48}" srcId="{55443D50-B6E8-4669-8B6C-AA0C9DB91160}" destId="{9DD0B94E-05AA-436F-8974-6FB13A6F4671}" srcOrd="1" destOrd="0" parTransId="{3C93E418-FA22-439B-8C5D-088DB2330CF6}" sibTransId="{0888CE22-46D1-4039-BA73-B1EC92415D89}"/>
    <dgm:cxn modelId="{41E3A21A-935C-4D28-8FE1-3F97EDCAE3BA}" srcId="{55443D50-B6E8-4669-8B6C-AA0C9DB91160}" destId="{0240C900-DD2D-43E3-AB38-07FBF9CC2A66}" srcOrd="0" destOrd="0" parTransId="{26596AE8-5E2A-4ADC-AD78-04723106EBC9}" sibTransId="{BFDF6D43-79C8-49A5-8EA5-1916F953465F}"/>
    <dgm:cxn modelId="{C3CE5F80-47A6-4D8D-9413-7EBC5D1D9B9D}" type="presOf" srcId="{9DD0B94E-05AA-436F-8974-6FB13A6F4671}" destId="{AE70B75A-C065-459B-91F7-37F96188C20F}" srcOrd="0" destOrd="0" presId="urn:microsoft.com/office/officeart/2005/8/layout/hChevron3"/>
    <dgm:cxn modelId="{1730974A-8D2F-49FD-B2F4-561EBBED06B4}" type="presOf" srcId="{55443D50-B6E8-4669-8B6C-AA0C9DB91160}" destId="{F0FADCAE-26EB-43C1-A815-AD1E48A76236}" srcOrd="0" destOrd="0" presId="urn:microsoft.com/office/officeart/2005/8/layout/hChevron3"/>
    <dgm:cxn modelId="{891E0B57-D20B-4C4C-B286-B782035D0613}" type="presOf" srcId="{0240C900-DD2D-43E3-AB38-07FBF9CC2A66}" destId="{CF5C2824-8D1A-4880-A502-AAE65B473A14}" srcOrd="0" destOrd="0" presId="urn:microsoft.com/office/officeart/2005/8/layout/hChevron3"/>
    <dgm:cxn modelId="{E88E3786-8789-4DC5-AE5E-2CE52ACD454F}" type="presOf" srcId="{7D1A0EE1-5D50-4B53-878F-7BD0BC90DC68}" destId="{A71802AB-DFE1-4601-901F-AC659E7D4B68}" srcOrd="0" destOrd="0" presId="urn:microsoft.com/office/officeart/2005/8/layout/hChevron3"/>
    <dgm:cxn modelId="{0B09E038-C3CD-47D0-B19F-58E3DC041FF1}" type="presParOf" srcId="{F0FADCAE-26EB-43C1-A815-AD1E48A76236}" destId="{CF5C2824-8D1A-4880-A502-AAE65B473A14}" srcOrd="0" destOrd="0" presId="urn:microsoft.com/office/officeart/2005/8/layout/hChevron3"/>
    <dgm:cxn modelId="{8C00FF61-2ACD-47CB-A353-822616114919}" type="presParOf" srcId="{F0FADCAE-26EB-43C1-A815-AD1E48A76236}" destId="{4761545F-9C3B-4F5C-A2D7-61906A85B353}" srcOrd="1" destOrd="0" presId="urn:microsoft.com/office/officeart/2005/8/layout/hChevron3"/>
    <dgm:cxn modelId="{1BA400FE-27B8-46CA-8F53-8432053ABE76}" type="presParOf" srcId="{F0FADCAE-26EB-43C1-A815-AD1E48A76236}" destId="{AE70B75A-C065-459B-91F7-37F96188C20F}" srcOrd="2" destOrd="0" presId="urn:microsoft.com/office/officeart/2005/8/layout/hChevron3"/>
    <dgm:cxn modelId="{6ED57F06-EC57-4286-BBEA-6153F8A13340}" type="presParOf" srcId="{F0FADCAE-26EB-43C1-A815-AD1E48A76236}" destId="{10C80596-F208-43BA-8A41-FFE61F9EA612}" srcOrd="3" destOrd="0" presId="urn:microsoft.com/office/officeart/2005/8/layout/hChevron3"/>
    <dgm:cxn modelId="{612FD215-F51A-4CE0-ABE1-D652F38A9FA8}" type="presParOf" srcId="{F0FADCAE-26EB-43C1-A815-AD1E48A76236}" destId="{A71802AB-DFE1-4601-901F-AC659E7D4B68}" srcOrd="4" destOrd="0" presId="urn:microsoft.com/office/officeart/2005/8/layout/hChevron3"/>
  </dgm:cxnLst>
  <dgm:bg/>
  <dgm:whole/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5443D50-B6E8-4669-8B6C-AA0C9DB91160}" type="doc">
      <dgm:prSet loTypeId="urn:microsoft.com/office/officeart/2005/8/layout/hChevron3" loCatId="process" qsTypeId="urn:microsoft.com/office/officeart/2005/8/quickstyle/simple5" qsCatId="simple" csTypeId="urn:microsoft.com/office/officeart/2005/8/colors/colorful1" csCatId="colorful" phldr="1"/>
      <dgm:spPr/>
    </dgm:pt>
    <dgm:pt modelId="{9DD0B94E-05AA-436F-8974-6FB13A6F4671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提交业务方优化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3C93E418-FA22-439B-8C5D-088DB2330CF6}" type="parTrans" cxnId="{B25FFF2B-832D-49B5-85D9-C6B71420AC48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0888CE22-46D1-4039-BA73-B1EC92415D89}" type="sibTrans" cxnId="{B25FFF2B-832D-49B5-85D9-C6B71420AC48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7D1A0EE1-5D50-4B53-878F-7BD0BC90DC68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优化上线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7338969D-27AA-4D7E-AFC2-378A160C7EFF}" type="parTrans" cxnId="{543FD5FD-E1FC-426E-BA08-F00EE11FC6CD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AE1EFA67-E35F-4673-96A9-E02AC88010EB}" type="sibTrans" cxnId="{543FD5FD-E1FC-426E-BA08-F00EE11FC6CD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0240C900-DD2D-43E3-AB38-07FBF9CC2A66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需求收集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BFDF6D43-79C8-49A5-8EA5-1916F953465F}" type="sibTrans" cxnId="{41E3A21A-935C-4D28-8FE1-3F97EDCAE3BA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26596AE8-5E2A-4ADC-AD78-04723106EBC9}" type="parTrans" cxnId="{41E3A21A-935C-4D28-8FE1-3F97EDCAE3BA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F0FADCAE-26EB-43C1-A815-AD1E48A76236}" type="pres">
      <dgm:prSet presAssocID="{55443D50-B6E8-4669-8B6C-AA0C9DB91160}" presName="Name0" presStyleCnt="0">
        <dgm:presLayoutVars>
          <dgm:dir/>
          <dgm:resizeHandles val="exact"/>
        </dgm:presLayoutVars>
      </dgm:prSet>
      <dgm:spPr/>
    </dgm:pt>
    <dgm:pt modelId="{CF5C2824-8D1A-4880-A502-AAE65B473A14}" type="pres">
      <dgm:prSet presAssocID="{0240C900-DD2D-43E3-AB38-07FBF9CC2A66}" presName="parTxOnly" presStyleLbl="node1" presStyleIdx="0" presStyleCnt="3" custScaleX="9272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61545F-9C3B-4F5C-A2D7-61906A85B353}" type="pres">
      <dgm:prSet presAssocID="{BFDF6D43-79C8-49A5-8EA5-1916F953465F}" presName="parSpace" presStyleCnt="0"/>
      <dgm:spPr/>
    </dgm:pt>
    <dgm:pt modelId="{AE70B75A-C065-459B-91F7-37F96188C20F}" type="pres">
      <dgm:prSet presAssocID="{9DD0B94E-05AA-436F-8974-6FB13A6F4671}" presName="parTxOnly" presStyleLbl="node1" presStyleIdx="1" presStyleCnt="3" custScaleX="1631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C80596-F208-43BA-8A41-FFE61F9EA612}" type="pres">
      <dgm:prSet presAssocID="{0888CE22-46D1-4039-BA73-B1EC92415D89}" presName="parSpace" presStyleCnt="0"/>
      <dgm:spPr/>
    </dgm:pt>
    <dgm:pt modelId="{A71802AB-DFE1-4601-901F-AC659E7D4B68}" type="pres">
      <dgm:prSet presAssocID="{7D1A0EE1-5D50-4B53-878F-7BD0BC90DC68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E38614D-2336-4892-B362-0C5A60D66564}" type="presOf" srcId="{9DD0B94E-05AA-436F-8974-6FB13A6F4671}" destId="{AE70B75A-C065-459B-91F7-37F96188C20F}" srcOrd="0" destOrd="0" presId="urn:microsoft.com/office/officeart/2005/8/layout/hChevron3"/>
    <dgm:cxn modelId="{543FD5FD-E1FC-426E-BA08-F00EE11FC6CD}" srcId="{55443D50-B6E8-4669-8B6C-AA0C9DB91160}" destId="{7D1A0EE1-5D50-4B53-878F-7BD0BC90DC68}" srcOrd="2" destOrd="0" parTransId="{7338969D-27AA-4D7E-AFC2-378A160C7EFF}" sibTransId="{AE1EFA67-E35F-4673-96A9-E02AC88010EB}"/>
    <dgm:cxn modelId="{4E9D7585-585E-4B89-B25D-5EFCC160EB83}" type="presOf" srcId="{7D1A0EE1-5D50-4B53-878F-7BD0BC90DC68}" destId="{A71802AB-DFE1-4601-901F-AC659E7D4B68}" srcOrd="0" destOrd="0" presId="urn:microsoft.com/office/officeart/2005/8/layout/hChevron3"/>
    <dgm:cxn modelId="{4094AFED-9303-4D17-9B21-E0C9D724F2CB}" type="presOf" srcId="{55443D50-B6E8-4669-8B6C-AA0C9DB91160}" destId="{F0FADCAE-26EB-43C1-A815-AD1E48A76236}" srcOrd="0" destOrd="0" presId="urn:microsoft.com/office/officeart/2005/8/layout/hChevron3"/>
    <dgm:cxn modelId="{B25FFF2B-832D-49B5-85D9-C6B71420AC48}" srcId="{55443D50-B6E8-4669-8B6C-AA0C9DB91160}" destId="{9DD0B94E-05AA-436F-8974-6FB13A6F4671}" srcOrd="1" destOrd="0" parTransId="{3C93E418-FA22-439B-8C5D-088DB2330CF6}" sibTransId="{0888CE22-46D1-4039-BA73-B1EC92415D89}"/>
    <dgm:cxn modelId="{41E3A21A-935C-4D28-8FE1-3F97EDCAE3BA}" srcId="{55443D50-B6E8-4669-8B6C-AA0C9DB91160}" destId="{0240C900-DD2D-43E3-AB38-07FBF9CC2A66}" srcOrd="0" destOrd="0" parTransId="{26596AE8-5E2A-4ADC-AD78-04723106EBC9}" sibTransId="{BFDF6D43-79C8-49A5-8EA5-1916F953465F}"/>
    <dgm:cxn modelId="{77E4EB87-FBCE-4228-8A6D-3B20B611588B}" type="presOf" srcId="{0240C900-DD2D-43E3-AB38-07FBF9CC2A66}" destId="{CF5C2824-8D1A-4880-A502-AAE65B473A14}" srcOrd="0" destOrd="0" presId="urn:microsoft.com/office/officeart/2005/8/layout/hChevron3"/>
    <dgm:cxn modelId="{9DE70170-3F5C-43A6-BA52-E15867892A67}" type="presParOf" srcId="{F0FADCAE-26EB-43C1-A815-AD1E48A76236}" destId="{CF5C2824-8D1A-4880-A502-AAE65B473A14}" srcOrd="0" destOrd="0" presId="urn:microsoft.com/office/officeart/2005/8/layout/hChevron3"/>
    <dgm:cxn modelId="{58D5BA29-B27E-440F-BE32-2CD5AEF77B37}" type="presParOf" srcId="{F0FADCAE-26EB-43C1-A815-AD1E48A76236}" destId="{4761545F-9C3B-4F5C-A2D7-61906A85B353}" srcOrd="1" destOrd="0" presId="urn:microsoft.com/office/officeart/2005/8/layout/hChevron3"/>
    <dgm:cxn modelId="{C83BD410-754D-411A-8E3C-7F9DE165DE45}" type="presParOf" srcId="{F0FADCAE-26EB-43C1-A815-AD1E48A76236}" destId="{AE70B75A-C065-459B-91F7-37F96188C20F}" srcOrd="2" destOrd="0" presId="urn:microsoft.com/office/officeart/2005/8/layout/hChevron3"/>
    <dgm:cxn modelId="{941D2F06-3AD2-4ACC-87AD-06DEFCDDF635}" type="presParOf" srcId="{F0FADCAE-26EB-43C1-A815-AD1E48A76236}" destId="{10C80596-F208-43BA-8A41-FFE61F9EA612}" srcOrd="3" destOrd="0" presId="urn:microsoft.com/office/officeart/2005/8/layout/hChevron3"/>
    <dgm:cxn modelId="{360F3B34-8D97-4915-B437-0F5BAA5B84EE}" type="presParOf" srcId="{F0FADCAE-26EB-43C1-A815-AD1E48A76236}" destId="{A71802AB-DFE1-4601-901F-AC659E7D4B68}" srcOrd="4" destOrd="0" presId="urn:microsoft.com/office/officeart/2005/8/layout/hChevron3"/>
  </dgm:cxnLst>
  <dgm:bg/>
  <dgm:whole/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5443D50-B6E8-4669-8B6C-AA0C9DB91160}" type="doc">
      <dgm:prSet loTypeId="urn:microsoft.com/office/officeart/2005/8/layout/hChevron3" loCatId="process" qsTypeId="urn:microsoft.com/office/officeart/2005/8/quickstyle/simple5" qsCatId="simple" csTypeId="urn:microsoft.com/office/officeart/2005/8/colors/colorful1" csCatId="colorful" phldr="1"/>
      <dgm:spPr/>
    </dgm:pt>
    <dgm:pt modelId="{9DD0B94E-05AA-436F-8974-6FB13A6F4671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设计开发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3C93E418-FA22-439B-8C5D-088DB2330CF6}" type="parTrans" cxnId="{B25FFF2B-832D-49B5-85D9-C6B71420AC48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0888CE22-46D1-4039-BA73-B1EC92415D89}" type="sibTrans" cxnId="{B25FFF2B-832D-49B5-85D9-C6B71420AC48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7D1A0EE1-5D50-4B53-878F-7BD0BC90DC68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上线应用推广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7338969D-27AA-4D7E-AFC2-378A160C7EFF}" type="parTrans" cxnId="{543FD5FD-E1FC-426E-BA08-F00EE11FC6CD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AE1EFA67-E35F-4673-96A9-E02AC88010EB}" type="sibTrans" cxnId="{543FD5FD-E1FC-426E-BA08-F00EE11FC6CD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0240C900-DD2D-43E3-AB38-07FBF9CC2A66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产品需求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BFDF6D43-79C8-49A5-8EA5-1916F953465F}" type="sibTrans" cxnId="{41E3A21A-935C-4D28-8FE1-3F97EDCAE3BA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26596AE8-5E2A-4ADC-AD78-04723106EBC9}" type="parTrans" cxnId="{41E3A21A-935C-4D28-8FE1-3F97EDCAE3BA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F0FADCAE-26EB-43C1-A815-AD1E48A76236}" type="pres">
      <dgm:prSet presAssocID="{55443D50-B6E8-4669-8B6C-AA0C9DB91160}" presName="Name0" presStyleCnt="0">
        <dgm:presLayoutVars>
          <dgm:dir/>
          <dgm:resizeHandles val="exact"/>
        </dgm:presLayoutVars>
      </dgm:prSet>
      <dgm:spPr/>
    </dgm:pt>
    <dgm:pt modelId="{CF5C2824-8D1A-4880-A502-AAE65B473A14}" type="pres">
      <dgm:prSet presAssocID="{0240C900-DD2D-43E3-AB38-07FBF9CC2A66}" presName="parTxOnly" presStyleLbl="node1" presStyleIdx="0" presStyleCnt="3" custScaleX="9272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61545F-9C3B-4F5C-A2D7-61906A85B353}" type="pres">
      <dgm:prSet presAssocID="{BFDF6D43-79C8-49A5-8EA5-1916F953465F}" presName="parSpace" presStyleCnt="0"/>
      <dgm:spPr/>
    </dgm:pt>
    <dgm:pt modelId="{AE70B75A-C065-459B-91F7-37F96188C20F}" type="pres">
      <dgm:prSet presAssocID="{9DD0B94E-05AA-436F-8974-6FB13A6F4671}" presName="parTxOnly" presStyleLbl="node1" presStyleIdx="1" presStyleCnt="3" custScaleX="1752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C80596-F208-43BA-8A41-FFE61F9EA612}" type="pres">
      <dgm:prSet presAssocID="{0888CE22-46D1-4039-BA73-B1EC92415D89}" presName="parSpace" presStyleCnt="0"/>
      <dgm:spPr/>
    </dgm:pt>
    <dgm:pt modelId="{A71802AB-DFE1-4601-901F-AC659E7D4B68}" type="pres">
      <dgm:prSet presAssocID="{7D1A0EE1-5D50-4B53-878F-7BD0BC90DC68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43FD5FD-E1FC-426E-BA08-F00EE11FC6CD}" srcId="{55443D50-B6E8-4669-8B6C-AA0C9DB91160}" destId="{7D1A0EE1-5D50-4B53-878F-7BD0BC90DC68}" srcOrd="2" destOrd="0" parTransId="{7338969D-27AA-4D7E-AFC2-378A160C7EFF}" sibTransId="{AE1EFA67-E35F-4673-96A9-E02AC88010EB}"/>
    <dgm:cxn modelId="{2D63A44A-2C2A-4DF5-831C-08556A2ED09E}" type="presOf" srcId="{9DD0B94E-05AA-436F-8974-6FB13A6F4671}" destId="{AE70B75A-C065-459B-91F7-37F96188C20F}" srcOrd="0" destOrd="0" presId="urn:microsoft.com/office/officeart/2005/8/layout/hChevron3"/>
    <dgm:cxn modelId="{1488B377-29A7-4D06-B2F6-DE0E4ACFE1A0}" type="presOf" srcId="{55443D50-B6E8-4669-8B6C-AA0C9DB91160}" destId="{F0FADCAE-26EB-43C1-A815-AD1E48A76236}" srcOrd="0" destOrd="0" presId="urn:microsoft.com/office/officeart/2005/8/layout/hChevron3"/>
    <dgm:cxn modelId="{B25FFF2B-832D-49B5-85D9-C6B71420AC48}" srcId="{55443D50-B6E8-4669-8B6C-AA0C9DB91160}" destId="{9DD0B94E-05AA-436F-8974-6FB13A6F4671}" srcOrd="1" destOrd="0" parTransId="{3C93E418-FA22-439B-8C5D-088DB2330CF6}" sibTransId="{0888CE22-46D1-4039-BA73-B1EC92415D89}"/>
    <dgm:cxn modelId="{E78BFF7E-CFF1-451E-A9C8-69CBE9DAA994}" type="presOf" srcId="{0240C900-DD2D-43E3-AB38-07FBF9CC2A66}" destId="{CF5C2824-8D1A-4880-A502-AAE65B473A14}" srcOrd="0" destOrd="0" presId="urn:microsoft.com/office/officeart/2005/8/layout/hChevron3"/>
    <dgm:cxn modelId="{41E3A21A-935C-4D28-8FE1-3F97EDCAE3BA}" srcId="{55443D50-B6E8-4669-8B6C-AA0C9DB91160}" destId="{0240C900-DD2D-43E3-AB38-07FBF9CC2A66}" srcOrd="0" destOrd="0" parTransId="{26596AE8-5E2A-4ADC-AD78-04723106EBC9}" sibTransId="{BFDF6D43-79C8-49A5-8EA5-1916F953465F}"/>
    <dgm:cxn modelId="{A8C8464D-0477-4CFD-BD7F-68CFB39B77F8}" type="presOf" srcId="{7D1A0EE1-5D50-4B53-878F-7BD0BC90DC68}" destId="{A71802AB-DFE1-4601-901F-AC659E7D4B68}" srcOrd="0" destOrd="0" presId="urn:microsoft.com/office/officeart/2005/8/layout/hChevron3"/>
    <dgm:cxn modelId="{52EF8A3A-3616-44E3-A5D2-921DDE4FE2F1}" type="presParOf" srcId="{F0FADCAE-26EB-43C1-A815-AD1E48A76236}" destId="{CF5C2824-8D1A-4880-A502-AAE65B473A14}" srcOrd="0" destOrd="0" presId="urn:microsoft.com/office/officeart/2005/8/layout/hChevron3"/>
    <dgm:cxn modelId="{560C0E13-FA6C-449F-9C7B-1707DDE5D2DE}" type="presParOf" srcId="{F0FADCAE-26EB-43C1-A815-AD1E48A76236}" destId="{4761545F-9C3B-4F5C-A2D7-61906A85B353}" srcOrd="1" destOrd="0" presId="urn:microsoft.com/office/officeart/2005/8/layout/hChevron3"/>
    <dgm:cxn modelId="{50F424E7-766D-4928-9A0A-7836A6F1E49A}" type="presParOf" srcId="{F0FADCAE-26EB-43C1-A815-AD1E48A76236}" destId="{AE70B75A-C065-459B-91F7-37F96188C20F}" srcOrd="2" destOrd="0" presId="urn:microsoft.com/office/officeart/2005/8/layout/hChevron3"/>
    <dgm:cxn modelId="{3C8D693D-4C2A-4612-92F0-CD064D5B984B}" type="presParOf" srcId="{F0FADCAE-26EB-43C1-A815-AD1E48A76236}" destId="{10C80596-F208-43BA-8A41-FFE61F9EA612}" srcOrd="3" destOrd="0" presId="urn:microsoft.com/office/officeart/2005/8/layout/hChevron3"/>
    <dgm:cxn modelId="{7EC2DAEF-82F8-4654-A2E5-02AA2199F75F}" type="presParOf" srcId="{F0FADCAE-26EB-43C1-A815-AD1E48A76236}" destId="{A71802AB-DFE1-4601-901F-AC659E7D4B68}" srcOrd="4" destOrd="0" presId="urn:microsoft.com/office/officeart/2005/8/layout/hChevron3"/>
  </dgm:cxnLst>
  <dgm:bg/>
  <dgm:whole/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2A3BE79-6BDF-4836-8C74-2ABBF1B8739A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3F1232A-D91C-44C4-943F-2D0C0565D25D}">
      <dgm:prSet phldrT="[文本]" custT="1"/>
      <dgm:spPr/>
      <dgm:t>
        <a:bodyPr/>
        <a:lstStyle/>
        <a:p>
          <a:r>
            <a:rPr lang="zh-CN" altLang="en-US" sz="3200" dirty="0" smtClean="0">
              <a:latin typeface="微软雅黑" pitchFamily="34" charset="-122"/>
              <a:ea typeface="微软雅黑" pitchFamily="34" charset="-122"/>
            </a:rPr>
            <a:t>人和</a:t>
          </a:r>
          <a:endParaRPr lang="zh-CN" altLang="en-US" sz="3200" dirty="0">
            <a:latin typeface="微软雅黑" pitchFamily="34" charset="-122"/>
            <a:ea typeface="微软雅黑" pitchFamily="34" charset="-122"/>
          </a:endParaRPr>
        </a:p>
      </dgm:t>
    </dgm:pt>
    <dgm:pt modelId="{23BC1BBD-28C7-41E1-8E33-A3046A301B20}" type="parTrans" cxnId="{19142BC5-B7C6-4E4D-B73C-BFFCD515B899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CB49055-9AD4-4BA7-B3CD-2F0575BC1A0A}" type="sibTrans" cxnId="{19142BC5-B7C6-4E4D-B73C-BFFCD515B899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BD730624-C18E-462E-9C17-BC05B350E3FB}">
      <dgm:prSet phldrT="[文本]" custT="1"/>
      <dgm:spPr/>
      <dgm:t>
        <a:bodyPr/>
        <a:lstStyle/>
        <a:p>
          <a:r>
            <a:rPr lang="en-US" altLang="zh-CN" sz="1600" dirty="0" smtClean="0">
              <a:latin typeface="微软雅黑" pitchFamily="34" charset="-122"/>
              <a:ea typeface="微软雅黑" pitchFamily="34" charset="-122"/>
            </a:rPr>
            <a:t>PD</a:t>
          </a:r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（产品经理</a:t>
          </a:r>
          <a:r>
            <a:rPr lang="en-US" altLang="zh-CN" sz="1600" dirty="0" smtClean="0">
              <a:latin typeface="微软雅黑" pitchFamily="34" charset="-122"/>
              <a:ea typeface="微软雅黑" pitchFamily="34" charset="-122"/>
            </a:rPr>
            <a:t>)OR</a:t>
          </a:r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市场策划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A9576EFE-86B1-4388-8E0E-41EE94EB3AFE}" type="parTrans" cxnId="{99EDB22B-4136-457A-895A-E1BB8F4C8A7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B7993E3E-B2E7-4C6E-B002-AC9EF2339A4E}" type="sibTrans" cxnId="{99EDB22B-4136-457A-895A-E1BB8F4C8A7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3210576-35B4-4540-903C-366147400F3B}">
      <dgm:prSet phldrT="[文本]" custT="1"/>
      <dgm:spPr/>
      <dgm:t>
        <a:bodyPr/>
        <a:lstStyle/>
        <a:p>
          <a:r>
            <a:rPr lang="en-US" altLang="zh-CN" sz="1600" dirty="0" err="1" smtClean="0">
              <a:latin typeface="微软雅黑" pitchFamily="34" charset="-122"/>
              <a:ea typeface="微软雅黑" pitchFamily="34" charset="-122"/>
            </a:rPr>
            <a:t>Ued</a:t>
          </a:r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前端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52956679-2196-4401-8312-C696D7D1AEB9}" type="parTrans" cxnId="{FDB4FD8B-9AE0-4339-BA90-0E4784EF23C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90F7931-D441-411C-8776-651EFFA4E1E7}" type="sibTrans" cxnId="{FDB4FD8B-9AE0-4339-BA90-0E4784EF23C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600967D7-C77A-418A-BE2E-219CF9EBBF3A}">
      <dgm:prSet phldrT="[文本]" custT="1"/>
      <dgm:spPr/>
      <dgm:t>
        <a:bodyPr/>
        <a:lstStyle/>
        <a:p>
          <a:r>
            <a:rPr lang="zh-CN" altLang="en-US" sz="3200" dirty="0" smtClean="0">
              <a:latin typeface="微软雅黑" pitchFamily="34" charset="-122"/>
              <a:ea typeface="微软雅黑" pitchFamily="34" charset="-122"/>
            </a:rPr>
            <a:t>天时</a:t>
          </a:r>
          <a:endParaRPr lang="zh-CN" altLang="en-US" sz="3200" dirty="0">
            <a:latin typeface="微软雅黑" pitchFamily="34" charset="-122"/>
            <a:ea typeface="微软雅黑" pitchFamily="34" charset="-122"/>
          </a:endParaRPr>
        </a:p>
      </dgm:t>
    </dgm:pt>
    <dgm:pt modelId="{D47323AC-4E19-4653-8D8F-54F7E8439531}" type="parTrans" cxnId="{6C67754A-C541-49DD-AC90-E80562544CC5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47693DB-8416-4219-A265-B89452D05B17}" type="sibTrans" cxnId="{6C67754A-C541-49DD-AC90-E80562544CC5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96F39952-E248-45CF-8502-75EFADBE1F04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约定各个部门完成各自小项目的时间点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41C6BF52-B94A-4437-BA91-42EBBB9C4727}" type="parTrans" cxnId="{7A736926-5F4A-4585-95C2-F3C3AF917B22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5E13CFF0-0E1A-4D44-8E26-849FE8EE7E6E}" type="sibTrans" cxnId="{7A736926-5F4A-4585-95C2-F3C3AF917B22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289A36C-77CA-43EE-9581-05FBBFC75D9C}">
      <dgm:prSet phldrT="[文本]" custT="1"/>
      <dgm:spPr/>
      <dgm:t>
        <a:bodyPr/>
        <a:lstStyle/>
        <a:p>
          <a:r>
            <a:rPr lang="zh-CN" altLang="en-US" sz="3200" dirty="0" smtClean="0">
              <a:latin typeface="微软雅黑" pitchFamily="34" charset="-122"/>
              <a:ea typeface="微软雅黑" pitchFamily="34" charset="-122"/>
            </a:rPr>
            <a:t>地利</a:t>
          </a:r>
          <a:endParaRPr lang="zh-CN" altLang="en-US" sz="3200" dirty="0">
            <a:latin typeface="微软雅黑" pitchFamily="34" charset="-122"/>
            <a:ea typeface="微软雅黑" pitchFamily="34" charset="-122"/>
          </a:endParaRPr>
        </a:p>
      </dgm:t>
    </dgm:pt>
    <dgm:pt modelId="{F30E27C5-3ED6-4502-A431-41DB512F6747}" type="parTrans" cxnId="{990BFA81-77C9-4F15-9739-E779AD39870A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4140E48-8721-4234-BF51-7053D659C249}" type="sibTrans" cxnId="{990BFA81-77C9-4F15-9739-E779AD39870A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9814930-78D9-484D-9C00-5E3EE2523C7E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最好有个项目室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2D2E641D-FC39-40FB-9503-87E966677D05}" type="parTrans" cxnId="{B2110655-7552-482A-AE0A-2AD71035697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B9B7B7D-838F-45A8-8E3D-A8965AE8DDDE}" type="sibTrans" cxnId="{B2110655-7552-482A-AE0A-2AD71035697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DB26162-5BE3-469D-A32C-9672EA93E70D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开发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DC9307B7-85D9-4682-919D-4044D28C771E}" type="parTrans" cxnId="{FDD9C56E-B5C1-4083-9450-AA158692162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2ED3F6F-5C6B-49E7-910E-6A08B125358D}" type="sibTrans" cxnId="{FDD9C56E-B5C1-4083-9450-AA158692162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F4FBD8A-FD18-4E02-BF70-C65DD9CA5FF8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测试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4D18839B-4A7D-4324-89B6-8BE9CD4A8D1B}" type="parTrans" cxnId="{72D4F146-7A1E-4559-AE1C-0493D0033495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FE466F68-3F7A-4BA7-B817-FE7A73160DC2}" type="sibTrans" cxnId="{72D4F146-7A1E-4559-AE1C-0493D0033495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A873794-8338-4CA2-815B-01D7881303DF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其他合作部门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B1FF4DFD-4228-4AC5-8DEB-770A0EC96B85}" type="parTrans" cxnId="{089554F3-3526-45E9-98CB-6584C4F58861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3624EAF-34CF-45C9-BE95-C86D49D101FD}" type="sibTrans" cxnId="{089554F3-3526-45E9-98CB-6584C4F58861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FFACE4C-37A4-4B14-B039-86DA9314C34C}" type="pres">
      <dgm:prSet presAssocID="{F2A3BE79-6BDF-4836-8C74-2ABBF1B8739A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C941DA-6043-45E1-A3EF-D2230A20001A}" type="pres">
      <dgm:prSet presAssocID="{F2A3BE79-6BDF-4836-8C74-2ABBF1B8739A}" presName="cycle" presStyleCnt="0"/>
      <dgm:spPr/>
    </dgm:pt>
    <dgm:pt modelId="{5AE366E9-76B9-4548-AB44-55FF2327F38A}" type="pres">
      <dgm:prSet presAssocID="{F2A3BE79-6BDF-4836-8C74-2ABBF1B8739A}" presName="centerShape" presStyleCnt="0"/>
      <dgm:spPr/>
    </dgm:pt>
    <dgm:pt modelId="{E019092B-A40D-4752-8114-12AF8BDE9140}" type="pres">
      <dgm:prSet presAssocID="{F2A3BE79-6BDF-4836-8C74-2ABBF1B8739A}" presName="connSite" presStyleLbl="node1" presStyleIdx="0" presStyleCnt="4"/>
      <dgm:spPr/>
    </dgm:pt>
    <dgm:pt modelId="{28103C6B-10F8-4965-A931-A491882AFE40}" type="pres">
      <dgm:prSet presAssocID="{F2A3BE79-6BDF-4836-8C74-2ABBF1B8739A}" presName="visible" presStyleLbl="node1" presStyleIdx="0" presStyleCnt="4"/>
      <dgm:spPr/>
    </dgm:pt>
    <dgm:pt modelId="{E14AE209-BE52-4977-8F8B-ECF8D9257E77}" type="pres">
      <dgm:prSet presAssocID="{23BC1BBD-28C7-41E1-8E33-A3046A301B20}" presName="Name25" presStyleLbl="parChTrans1D1" presStyleIdx="0" presStyleCnt="3"/>
      <dgm:spPr/>
      <dgm:t>
        <a:bodyPr/>
        <a:lstStyle/>
        <a:p>
          <a:endParaRPr lang="zh-CN" altLang="en-US"/>
        </a:p>
      </dgm:t>
    </dgm:pt>
    <dgm:pt modelId="{49C0F7AC-E35C-45E2-962D-443387E7089A}" type="pres">
      <dgm:prSet presAssocID="{53F1232A-D91C-44C4-943F-2D0C0565D25D}" presName="node" presStyleCnt="0"/>
      <dgm:spPr/>
    </dgm:pt>
    <dgm:pt modelId="{12083625-3282-44E2-8ACE-068108643F19}" type="pres">
      <dgm:prSet presAssocID="{53F1232A-D91C-44C4-943F-2D0C0565D25D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4C3DCF-36A7-47C9-BF6A-EB6554BBFA5C}" type="pres">
      <dgm:prSet presAssocID="{53F1232A-D91C-44C4-943F-2D0C0565D25D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010AA-52E3-4ACA-9989-A8B5716301EC}" type="pres">
      <dgm:prSet presAssocID="{D47323AC-4E19-4653-8D8F-54F7E8439531}" presName="Name25" presStyleLbl="parChTrans1D1" presStyleIdx="1" presStyleCnt="3"/>
      <dgm:spPr/>
      <dgm:t>
        <a:bodyPr/>
        <a:lstStyle/>
        <a:p>
          <a:endParaRPr lang="zh-CN" altLang="en-US"/>
        </a:p>
      </dgm:t>
    </dgm:pt>
    <dgm:pt modelId="{8139211A-813F-445C-AA0D-B19D282B6811}" type="pres">
      <dgm:prSet presAssocID="{600967D7-C77A-418A-BE2E-219CF9EBBF3A}" presName="node" presStyleCnt="0"/>
      <dgm:spPr/>
    </dgm:pt>
    <dgm:pt modelId="{F7627EE1-C866-4F77-8AF8-9D3B7CACFE61}" type="pres">
      <dgm:prSet presAssocID="{600967D7-C77A-418A-BE2E-219CF9EBBF3A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3DF38B-A4B0-4202-A360-40028446FFEA}" type="pres">
      <dgm:prSet presAssocID="{600967D7-C77A-418A-BE2E-219CF9EBBF3A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484739-4B6F-4101-9709-2BA355A0C35D}" type="pres">
      <dgm:prSet presAssocID="{F30E27C5-3ED6-4502-A431-41DB512F6747}" presName="Name25" presStyleLbl="parChTrans1D1" presStyleIdx="2" presStyleCnt="3"/>
      <dgm:spPr/>
      <dgm:t>
        <a:bodyPr/>
        <a:lstStyle/>
        <a:p>
          <a:endParaRPr lang="zh-CN" altLang="en-US"/>
        </a:p>
      </dgm:t>
    </dgm:pt>
    <dgm:pt modelId="{720617C3-484F-4A77-95EB-456BE34B05BE}" type="pres">
      <dgm:prSet presAssocID="{3289A36C-77CA-43EE-9581-05FBBFC75D9C}" presName="node" presStyleCnt="0"/>
      <dgm:spPr/>
    </dgm:pt>
    <dgm:pt modelId="{09CF30C6-C236-4B9B-AE04-BA64D223EE97}" type="pres">
      <dgm:prSet presAssocID="{3289A36C-77CA-43EE-9581-05FBBFC75D9C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55D7B9-A927-486A-B53B-D28E538FBDBF}" type="pres">
      <dgm:prSet presAssocID="{3289A36C-77CA-43EE-9581-05FBBFC75D9C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2D4F146-7A1E-4559-AE1C-0493D0033495}" srcId="{53F1232A-D91C-44C4-943F-2D0C0565D25D}" destId="{1F4FBD8A-FD18-4E02-BF70-C65DD9CA5FF8}" srcOrd="3" destOrd="0" parTransId="{4D18839B-4A7D-4324-89B6-8BE9CD4A8D1B}" sibTransId="{FE466F68-3F7A-4BA7-B817-FE7A73160DC2}"/>
    <dgm:cxn modelId="{340B6FC8-59BD-46EF-B2F0-AFD6F839367F}" type="presOf" srcId="{ADB26162-5BE3-469D-A32C-9672EA93E70D}" destId="{3B4C3DCF-36A7-47C9-BF6A-EB6554BBFA5C}" srcOrd="0" destOrd="2" presId="urn:microsoft.com/office/officeart/2005/8/layout/radial2"/>
    <dgm:cxn modelId="{DC603744-E681-4670-9490-A1D91CECC4FC}" type="presOf" srcId="{03210576-35B4-4540-903C-366147400F3B}" destId="{3B4C3DCF-36A7-47C9-BF6A-EB6554BBFA5C}" srcOrd="0" destOrd="1" presId="urn:microsoft.com/office/officeart/2005/8/layout/radial2"/>
    <dgm:cxn modelId="{99EDB22B-4136-457A-895A-E1BB8F4C8A7C}" srcId="{53F1232A-D91C-44C4-943F-2D0C0565D25D}" destId="{BD730624-C18E-462E-9C17-BC05B350E3FB}" srcOrd="0" destOrd="0" parTransId="{A9576EFE-86B1-4388-8E0E-41EE94EB3AFE}" sibTransId="{B7993E3E-B2E7-4C6E-B002-AC9EF2339A4E}"/>
    <dgm:cxn modelId="{06F07672-FB2E-4D50-984C-D29AAAA1F693}" type="presOf" srcId="{CA873794-8338-4CA2-815B-01D7881303DF}" destId="{3B4C3DCF-36A7-47C9-BF6A-EB6554BBFA5C}" srcOrd="0" destOrd="4" presId="urn:microsoft.com/office/officeart/2005/8/layout/radial2"/>
    <dgm:cxn modelId="{D02CBD6E-6C35-4848-B390-CF9E93BE6D96}" type="presOf" srcId="{A9814930-78D9-484D-9C00-5E3EE2523C7E}" destId="{3355D7B9-A927-486A-B53B-D28E538FBDBF}" srcOrd="0" destOrd="0" presId="urn:microsoft.com/office/officeart/2005/8/layout/radial2"/>
    <dgm:cxn modelId="{614F9D8E-DE7F-4AE5-A7FE-A8CD8ECBED90}" type="presOf" srcId="{3289A36C-77CA-43EE-9581-05FBBFC75D9C}" destId="{09CF30C6-C236-4B9B-AE04-BA64D223EE97}" srcOrd="0" destOrd="0" presId="urn:microsoft.com/office/officeart/2005/8/layout/radial2"/>
    <dgm:cxn modelId="{F5140AE3-3616-4370-8201-E60C65CBEEFF}" type="presOf" srcId="{D47323AC-4E19-4653-8D8F-54F7E8439531}" destId="{E9C010AA-52E3-4ACA-9989-A8B5716301EC}" srcOrd="0" destOrd="0" presId="urn:microsoft.com/office/officeart/2005/8/layout/radial2"/>
    <dgm:cxn modelId="{304B0991-2536-4C17-974A-4A1DF0C34E6B}" type="presOf" srcId="{96F39952-E248-45CF-8502-75EFADBE1F04}" destId="{F33DF38B-A4B0-4202-A360-40028446FFEA}" srcOrd="0" destOrd="0" presId="urn:microsoft.com/office/officeart/2005/8/layout/radial2"/>
    <dgm:cxn modelId="{CB8EFC8A-AC58-4B23-97CA-E8425CA99FCF}" type="presOf" srcId="{53F1232A-D91C-44C4-943F-2D0C0565D25D}" destId="{12083625-3282-44E2-8ACE-068108643F19}" srcOrd="0" destOrd="0" presId="urn:microsoft.com/office/officeart/2005/8/layout/radial2"/>
    <dgm:cxn modelId="{B2110655-7552-482A-AE0A-2AD71035697C}" srcId="{3289A36C-77CA-43EE-9581-05FBBFC75D9C}" destId="{A9814930-78D9-484D-9C00-5E3EE2523C7E}" srcOrd="0" destOrd="0" parTransId="{2D2E641D-FC39-40FB-9503-87E966677D05}" sibTransId="{EB9B7B7D-838F-45A8-8E3D-A8965AE8DDDE}"/>
    <dgm:cxn modelId="{0DE521C5-42A1-4B71-AB77-D5C31AFF7EB8}" type="presOf" srcId="{BD730624-C18E-462E-9C17-BC05B350E3FB}" destId="{3B4C3DCF-36A7-47C9-BF6A-EB6554BBFA5C}" srcOrd="0" destOrd="0" presId="urn:microsoft.com/office/officeart/2005/8/layout/radial2"/>
    <dgm:cxn modelId="{83B17F1F-E756-453B-B8B1-0E4A1A0F4479}" type="presOf" srcId="{F2A3BE79-6BDF-4836-8C74-2ABBF1B8739A}" destId="{3FFACE4C-37A4-4B14-B039-86DA9314C34C}" srcOrd="0" destOrd="0" presId="urn:microsoft.com/office/officeart/2005/8/layout/radial2"/>
    <dgm:cxn modelId="{3C8ECF89-43DE-499C-97CF-EE780AFE42FF}" type="presOf" srcId="{23BC1BBD-28C7-41E1-8E33-A3046A301B20}" destId="{E14AE209-BE52-4977-8F8B-ECF8D9257E77}" srcOrd="0" destOrd="0" presId="urn:microsoft.com/office/officeart/2005/8/layout/radial2"/>
    <dgm:cxn modelId="{6B2FF0EA-890A-42AE-A87A-943B76549C5D}" type="presOf" srcId="{1F4FBD8A-FD18-4E02-BF70-C65DD9CA5FF8}" destId="{3B4C3DCF-36A7-47C9-BF6A-EB6554BBFA5C}" srcOrd="0" destOrd="3" presId="urn:microsoft.com/office/officeart/2005/8/layout/radial2"/>
    <dgm:cxn modelId="{7A736926-5F4A-4585-95C2-F3C3AF917B22}" srcId="{600967D7-C77A-418A-BE2E-219CF9EBBF3A}" destId="{96F39952-E248-45CF-8502-75EFADBE1F04}" srcOrd="0" destOrd="0" parTransId="{41C6BF52-B94A-4437-BA91-42EBBB9C4727}" sibTransId="{5E13CFF0-0E1A-4D44-8E26-849FE8EE7E6E}"/>
    <dgm:cxn modelId="{990BFA81-77C9-4F15-9739-E779AD39870A}" srcId="{F2A3BE79-6BDF-4836-8C74-2ABBF1B8739A}" destId="{3289A36C-77CA-43EE-9581-05FBBFC75D9C}" srcOrd="2" destOrd="0" parTransId="{F30E27C5-3ED6-4502-A431-41DB512F6747}" sibTransId="{C4140E48-8721-4234-BF51-7053D659C249}"/>
    <dgm:cxn modelId="{6C67754A-C541-49DD-AC90-E80562544CC5}" srcId="{F2A3BE79-6BDF-4836-8C74-2ABBF1B8739A}" destId="{600967D7-C77A-418A-BE2E-219CF9EBBF3A}" srcOrd="1" destOrd="0" parTransId="{D47323AC-4E19-4653-8D8F-54F7E8439531}" sibTransId="{E47693DB-8416-4219-A265-B89452D05B17}"/>
    <dgm:cxn modelId="{FDD9C56E-B5C1-4083-9450-AA1586921620}" srcId="{53F1232A-D91C-44C4-943F-2D0C0565D25D}" destId="{ADB26162-5BE3-469D-A32C-9672EA93E70D}" srcOrd="2" destOrd="0" parTransId="{DC9307B7-85D9-4682-919D-4044D28C771E}" sibTransId="{02ED3F6F-5C6B-49E7-910E-6A08B125358D}"/>
    <dgm:cxn modelId="{19142BC5-B7C6-4E4D-B73C-BFFCD515B899}" srcId="{F2A3BE79-6BDF-4836-8C74-2ABBF1B8739A}" destId="{53F1232A-D91C-44C4-943F-2D0C0565D25D}" srcOrd="0" destOrd="0" parTransId="{23BC1BBD-28C7-41E1-8E33-A3046A301B20}" sibTransId="{2CB49055-9AD4-4BA7-B3CD-2F0575BC1A0A}"/>
    <dgm:cxn modelId="{FDB4FD8B-9AE0-4339-BA90-0E4784EF23C4}" srcId="{53F1232A-D91C-44C4-943F-2D0C0565D25D}" destId="{03210576-35B4-4540-903C-366147400F3B}" srcOrd="1" destOrd="0" parTransId="{52956679-2196-4401-8312-C696D7D1AEB9}" sibTransId="{C90F7931-D441-411C-8776-651EFFA4E1E7}"/>
    <dgm:cxn modelId="{089554F3-3526-45E9-98CB-6584C4F58861}" srcId="{53F1232A-D91C-44C4-943F-2D0C0565D25D}" destId="{CA873794-8338-4CA2-815B-01D7881303DF}" srcOrd="4" destOrd="0" parTransId="{B1FF4DFD-4228-4AC5-8DEB-770A0EC96B85}" sibTransId="{43624EAF-34CF-45C9-BE95-C86D49D101FD}"/>
    <dgm:cxn modelId="{DD054D9A-BF47-4140-9740-4CB7A1DD8FE4}" type="presOf" srcId="{F30E27C5-3ED6-4502-A431-41DB512F6747}" destId="{49484739-4B6F-4101-9709-2BA355A0C35D}" srcOrd="0" destOrd="0" presId="urn:microsoft.com/office/officeart/2005/8/layout/radial2"/>
    <dgm:cxn modelId="{CAD4BD28-80CD-422E-AF81-8844CA8A550A}" type="presOf" srcId="{600967D7-C77A-418A-BE2E-219CF9EBBF3A}" destId="{F7627EE1-C866-4F77-8AF8-9D3B7CACFE61}" srcOrd="0" destOrd="0" presId="urn:microsoft.com/office/officeart/2005/8/layout/radial2"/>
    <dgm:cxn modelId="{01B238E3-ACCC-466A-8E1D-BBEC016C6D4A}" type="presParOf" srcId="{3FFACE4C-37A4-4B14-B039-86DA9314C34C}" destId="{0AC941DA-6043-45E1-A3EF-D2230A20001A}" srcOrd="0" destOrd="0" presId="urn:microsoft.com/office/officeart/2005/8/layout/radial2"/>
    <dgm:cxn modelId="{50F7C528-D47C-4948-9C8B-FF4A2EAF754A}" type="presParOf" srcId="{0AC941DA-6043-45E1-A3EF-D2230A20001A}" destId="{5AE366E9-76B9-4548-AB44-55FF2327F38A}" srcOrd="0" destOrd="0" presId="urn:microsoft.com/office/officeart/2005/8/layout/radial2"/>
    <dgm:cxn modelId="{C6E8C05A-40BF-4ED0-9B25-0CC863769CB8}" type="presParOf" srcId="{5AE366E9-76B9-4548-AB44-55FF2327F38A}" destId="{E019092B-A40D-4752-8114-12AF8BDE9140}" srcOrd="0" destOrd="0" presId="urn:microsoft.com/office/officeart/2005/8/layout/radial2"/>
    <dgm:cxn modelId="{1C67B76D-331C-4D0B-9096-E29C81F173E5}" type="presParOf" srcId="{5AE366E9-76B9-4548-AB44-55FF2327F38A}" destId="{28103C6B-10F8-4965-A931-A491882AFE40}" srcOrd="1" destOrd="0" presId="urn:microsoft.com/office/officeart/2005/8/layout/radial2"/>
    <dgm:cxn modelId="{71F3B589-6960-46C0-893C-03C49F32C11E}" type="presParOf" srcId="{0AC941DA-6043-45E1-A3EF-D2230A20001A}" destId="{E14AE209-BE52-4977-8F8B-ECF8D9257E77}" srcOrd="1" destOrd="0" presId="urn:microsoft.com/office/officeart/2005/8/layout/radial2"/>
    <dgm:cxn modelId="{0D5ECA11-0821-49EE-B52D-BDD36DD3BB11}" type="presParOf" srcId="{0AC941DA-6043-45E1-A3EF-D2230A20001A}" destId="{49C0F7AC-E35C-45E2-962D-443387E7089A}" srcOrd="2" destOrd="0" presId="urn:microsoft.com/office/officeart/2005/8/layout/radial2"/>
    <dgm:cxn modelId="{A6C57D99-65A8-428D-8E9E-A113BABE87F1}" type="presParOf" srcId="{49C0F7AC-E35C-45E2-962D-443387E7089A}" destId="{12083625-3282-44E2-8ACE-068108643F19}" srcOrd="0" destOrd="0" presId="urn:microsoft.com/office/officeart/2005/8/layout/radial2"/>
    <dgm:cxn modelId="{D3F7B082-0D22-4BEB-9974-1F62B43BB8DB}" type="presParOf" srcId="{49C0F7AC-E35C-45E2-962D-443387E7089A}" destId="{3B4C3DCF-36A7-47C9-BF6A-EB6554BBFA5C}" srcOrd="1" destOrd="0" presId="urn:microsoft.com/office/officeart/2005/8/layout/radial2"/>
    <dgm:cxn modelId="{60F299A4-E853-4CB0-9C6D-B3A3B7F75582}" type="presParOf" srcId="{0AC941DA-6043-45E1-A3EF-D2230A20001A}" destId="{E9C010AA-52E3-4ACA-9989-A8B5716301EC}" srcOrd="3" destOrd="0" presId="urn:microsoft.com/office/officeart/2005/8/layout/radial2"/>
    <dgm:cxn modelId="{39B77AF4-9CB8-4226-9B8E-E23A8C2FC326}" type="presParOf" srcId="{0AC941DA-6043-45E1-A3EF-D2230A20001A}" destId="{8139211A-813F-445C-AA0D-B19D282B6811}" srcOrd="4" destOrd="0" presId="urn:microsoft.com/office/officeart/2005/8/layout/radial2"/>
    <dgm:cxn modelId="{49204EC2-699D-4C1A-9D95-0B5477478D53}" type="presParOf" srcId="{8139211A-813F-445C-AA0D-B19D282B6811}" destId="{F7627EE1-C866-4F77-8AF8-9D3B7CACFE61}" srcOrd="0" destOrd="0" presId="urn:microsoft.com/office/officeart/2005/8/layout/radial2"/>
    <dgm:cxn modelId="{6DEB3E87-9D84-48C9-AB30-E82DB8A8A1D2}" type="presParOf" srcId="{8139211A-813F-445C-AA0D-B19D282B6811}" destId="{F33DF38B-A4B0-4202-A360-40028446FFEA}" srcOrd="1" destOrd="0" presId="urn:microsoft.com/office/officeart/2005/8/layout/radial2"/>
    <dgm:cxn modelId="{D5905299-5141-42FE-9DCA-B4CE55F1DDDE}" type="presParOf" srcId="{0AC941DA-6043-45E1-A3EF-D2230A20001A}" destId="{49484739-4B6F-4101-9709-2BA355A0C35D}" srcOrd="5" destOrd="0" presId="urn:microsoft.com/office/officeart/2005/8/layout/radial2"/>
    <dgm:cxn modelId="{F1C90660-78B5-4537-87E9-06A4C2C8FD85}" type="presParOf" srcId="{0AC941DA-6043-45E1-A3EF-D2230A20001A}" destId="{720617C3-484F-4A77-95EB-456BE34B05BE}" srcOrd="6" destOrd="0" presId="urn:microsoft.com/office/officeart/2005/8/layout/radial2"/>
    <dgm:cxn modelId="{FCEAE239-E400-48AD-88B6-A7F039791420}" type="presParOf" srcId="{720617C3-484F-4A77-95EB-456BE34B05BE}" destId="{09CF30C6-C236-4B9B-AE04-BA64D223EE97}" srcOrd="0" destOrd="0" presId="urn:microsoft.com/office/officeart/2005/8/layout/radial2"/>
    <dgm:cxn modelId="{4DCE7FFF-95EE-4D7F-9290-6F5C14EFBCF0}" type="presParOf" srcId="{720617C3-484F-4A77-95EB-456BE34B05BE}" destId="{3355D7B9-A927-486A-B53B-D28E538FBDBF}" srcOrd="1" destOrd="0" presId="urn:microsoft.com/office/officeart/2005/8/layout/radial2"/>
  </dgm:cxnLst>
  <dgm:bg/>
  <dgm:whole/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E99C245-627A-4B43-96D5-42784BDD0BA5}" type="doc">
      <dgm:prSet loTypeId="urn:microsoft.com/office/officeart/2005/8/layout/cycle2" loCatId="cycle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F63ECCA0-5F45-4F23-B109-2F8FADB1927E}">
      <dgm:prSet phldrT="[文本]" custT="1"/>
      <dgm:spPr/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有效沟通</a:t>
          </a:r>
          <a:endParaRPr lang="zh-CN" altLang="en-US" sz="24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D54990DB-227A-4CD5-BC5F-D0496774C7A6}" type="parTrans" cxnId="{25C8CBFC-ADBA-4114-9787-7C2BC408F511}">
      <dgm:prSet/>
      <dgm:spPr/>
      <dgm:t>
        <a:bodyPr/>
        <a:lstStyle/>
        <a:p>
          <a:endParaRPr lang="zh-CN" altLang="en-US" sz="24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8FF7D5CE-7D8C-44E4-B2E2-C9F2A319000F}" type="sibTrans" cxnId="{25C8CBFC-ADBA-4114-9787-7C2BC408F511}">
      <dgm:prSet custT="1"/>
      <dgm:spPr/>
      <dgm:t>
        <a:bodyPr/>
        <a:lstStyle/>
        <a:p>
          <a:endParaRPr lang="zh-CN" altLang="en-US" sz="24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F92A953A-20CC-484E-9710-27604EBFC23C}">
      <dgm:prSet phldrT="[文本]" custT="1"/>
      <dgm:spPr/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进度汇报</a:t>
          </a:r>
          <a:endParaRPr lang="zh-CN" altLang="en-US" sz="24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A09FB585-7C30-4A77-8495-20D242C0A36C}" type="parTrans" cxnId="{A4B8E7F0-4F61-4E85-8A97-259EC669B4C1}">
      <dgm:prSet/>
      <dgm:spPr/>
      <dgm:t>
        <a:bodyPr/>
        <a:lstStyle/>
        <a:p>
          <a:endParaRPr lang="zh-CN" altLang="en-US" sz="24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DBB09058-279D-4C8F-97D0-DECD8064B42F}" type="sibTrans" cxnId="{A4B8E7F0-4F61-4E85-8A97-259EC669B4C1}">
      <dgm:prSet custT="1"/>
      <dgm:spPr/>
      <dgm:t>
        <a:bodyPr/>
        <a:lstStyle/>
        <a:p>
          <a:endParaRPr lang="zh-CN" altLang="en-US" sz="24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85841D67-3597-4F1F-BA13-F1776ED16400}">
      <dgm:prSet phldrT="[文本]" custT="1"/>
      <dgm:spPr/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周报反馈</a:t>
          </a:r>
          <a:endParaRPr lang="zh-CN" altLang="en-US" sz="24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44213D49-4D03-4F5C-AB13-CE952B95001D}" type="parTrans" cxnId="{B383C67A-174F-40C8-BA7B-3847D2E33F30}">
      <dgm:prSet/>
      <dgm:spPr/>
      <dgm:t>
        <a:bodyPr/>
        <a:lstStyle/>
        <a:p>
          <a:endParaRPr lang="zh-CN" altLang="en-US" sz="24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26FA3106-8EF9-4DF4-9899-18A62C613665}" type="sibTrans" cxnId="{B383C67A-174F-40C8-BA7B-3847D2E33F30}">
      <dgm:prSet custT="1"/>
      <dgm:spPr/>
      <dgm:t>
        <a:bodyPr/>
        <a:lstStyle/>
        <a:p>
          <a:endParaRPr lang="zh-CN" altLang="en-US" sz="24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2F740F42-F557-41EC-8611-BD77CC17CD43}">
      <dgm:prSet phldrT="[文本]" custT="1"/>
      <dgm:spPr/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加油打气</a:t>
          </a:r>
          <a:endParaRPr lang="zh-CN" altLang="en-US" sz="24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A4AC7A0B-1A21-4CC8-973C-FC501D1EEEE7}" type="parTrans" cxnId="{6B1E21EE-01FF-4F63-AD07-8913EC4CB5DE}">
      <dgm:prSet/>
      <dgm:spPr/>
      <dgm:t>
        <a:bodyPr/>
        <a:lstStyle/>
        <a:p>
          <a:endParaRPr lang="zh-CN" altLang="en-US" sz="24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1ABFD56F-97A7-4809-ACD8-81D07D839BD1}" type="sibTrans" cxnId="{6B1E21EE-01FF-4F63-AD07-8913EC4CB5DE}">
      <dgm:prSet custT="1"/>
      <dgm:spPr/>
      <dgm:t>
        <a:bodyPr/>
        <a:lstStyle/>
        <a:p>
          <a:endParaRPr lang="zh-CN" altLang="en-US" sz="24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89233232-DB0A-45B3-822F-E209B708BE9E}" type="pres">
      <dgm:prSet presAssocID="{CE99C245-627A-4B43-96D5-42784BDD0BA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82F382C-FD17-4FD7-AB1D-E043A9EF901D}" type="pres">
      <dgm:prSet presAssocID="{F63ECCA0-5F45-4F23-B109-2F8FADB192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263560-4041-4CD0-A359-1F3C483D93D1}" type="pres">
      <dgm:prSet presAssocID="{8FF7D5CE-7D8C-44E4-B2E2-C9F2A319000F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8856DE16-0753-4770-9FD7-9A9CB30FD9CE}" type="pres">
      <dgm:prSet presAssocID="{8FF7D5CE-7D8C-44E4-B2E2-C9F2A319000F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E535C1E3-F585-42BE-A2AE-38965D98D7CF}" type="pres">
      <dgm:prSet presAssocID="{F92A953A-20CC-484E-9710-27604EBFC23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675F31-5B9F-4DFE-A91B-2889D4D4DCDD}" type="pres">
      <dgm:prSet presAssocID="{DBB09058-279D-4C8F-97D0-DECD8064B42F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B0E35C00-3151-4647-8B1F-B63E2B59C31C}" type="pres">
      <dgm:prSet presAssocID="{DBB09058-279D-4C8F-97D0-DECD8064B42F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B31B1AC2-325E-4E69-A47C-846A45A0F40F}" type="pres">
      <dgm:prSet presAssocID="{85841D67-3597-4F1F-BA13-F1776ED1640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FADAE1-C4C1-4E9E-9A07-F0230F52E9D4}" type="pres">
      <dgm:prSet presAssocID="{26FA3106-8EF9-4DF4-9899-18A62C613665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BD1591C0-E4CE-4A35-8516-6338BD31C974}" type="pres">
      <dgm:prSet presAssocID="{26FA3106-8EF9-4DF4-9899-18A62C613665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E50A9336-FA24-41CA-A011-4D2EEF50CE6F}" type="pres">
      <dgm:prSet presAssocID="{2F740F42-F557-41EC-8611-BD77CC17CD4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FDFAAD-E1D2-4E00-8773-938B5C63F534}" type="pres">
      <dgm:prSet presAssocID="{1ABFD56F-97A7-4809-ACD8-81D07D839BD1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F72DFC23-D7F6-42AB-8634-A62DE4434A0B}" type="pres">
      <dgm:prSet presAssocID="{1ABFD56F-97A7-4809-ACD8-81D07D839BD1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41DDCE61-4E2F-482D-A99D-9027361EE3F5}" type="presOf" srcId="{8FF7D5CE-7D8C-44E4-B2E2-C9F2A319000F}" destId="{8856DE16-0753-4770-9FD7-9A9CB30FD9CE}" srcOrd="1" destOrd="0" presId="urn:microsoft.com/office/officeart/2005/8/layout/cycle2"/>
    <dgm:cxn modelId="{80A3FEE5-4804-4C53-B50A-6C09131D281F}" type="presOf" srcId="{2F740F42-F557-41EC-8611-BD77CC17CD43}" destId="{E50A9336-FA24-41CA-A011-4D2EEF50CE6F}" srcOrd="0" destOrd="0" presId="urn:microsoft.com/office/officeart/2005/8/layout/cycle2"/>
    <dgm:cxn modelId="{CFFE3F66-9666-443E-9534-0F179B920913}" type="presOf" srcId="{8FF7D5CE-7D8C-44E4-B2E2-C9F2A319000F}" destId="{DC263560-4041-4CD0-A359-1F3C483D93D1}" srcOrd="0" destOrd="0" presId="urn:microsoft.com/office/officeart/2005/8/layout/cycle2"/>
    <dgm:cxn modelId="{57BE6F72-22BF-4BAD-B89C-C2155E8D9309}" type="presOf" srcId="{1ABFD56F-97A7-4809-ACD8-81D07D839BD1}" destId="{39FDFAAD-E1D2-4E00-8773-938B5C63F534}" srcOrd="0" destOrd="0" presId="urn:microsoft.com/office/officeart/2005/8/layout/cycle2"/>
    <dgm:cxn modelId="{3376FC7E-498B-4EE6-AE11-2C9EB152851A}" type="presOf" srcId="{26FA3106-8EF9-4DF4-9899-18A62C613665}" destId="{C2FADAE1-C4C1-4E9E-9A07-F0230F52E9D4}" srcOrd="0" destOrd="0" presId="urn:microsoft.com/office/officeart/2005/8/layout/cycle2"/>
    <dgm:cxn modelId="{91912085-B7D5-4323-903E-25F4762A9BAA}" type="presOf" srcId="{CE99C245-627A-4B43-96D5-42784BDD0BA5}" destId="{89233232-DB0A-45B3-822F-E209B708BE9E}" srcOrd="0" destOrd="0" presId="urn:microsoft.com/office/officeart/2005/8/layout/cycle2"/>
    <dgm:cxn modelId="{8935C8F1-D097-4F2E-8746-A3A41EF440BD}" type="presOf" srcId="{DBB09058-279D-4C8F-97D0-DECD8064B42F}" destId="{B0E35C00-3151-4647-8B1F-B63E2B59C31C}" srcOrd="1" destOrd="0" presId="urn:microsoft.com/office/officeart/2005/8/layout/cycle2"/>
    <dgm:cxn modelId="{3406831B-3C56-45BA-BE59-6401172F97B7}" type="presOf" srcId="{1ABFD56F-97A7-4809-ACD8-81D07D839BD1}" destId="{F72DFC23-D7F6-42AB-8634-A62DE4434A0B}" srcOrd="1" destOrd="0" presId="urn:microsoft.com/office/officeart/2005/8/layout/cycle2"/>
    <dgm:cxn modelId="{82FFFFC2-8247-4E2C-8BD9-16CE7E6D6449}" type="presOf" srcId="{F63ECCA0-5F45-4F23-B109-2F8FADB1927E}" destId="{A82F382C-FD17-4FD7-AB1D-E043A9EF901D}" srcOrd="0" destOrd="0" presId="urn:microsoft.com/office/officeart/2005/8/layout/cycle2"/>
    <dgm:cxn modelId="{3B3B6249-218A-4381-9393-6ED27B6FAB7C}" type="presOf" srcId="{F92A953A-20CC-484E-9710-27604EBFC23C}" destId="{E535C1E3-F585-42BE-A2AE-38965D98D7CF}" srcOrd="0" destOrd="0" presId="urn:microsoft.com/office/officeart/2005/8/layout/cycle2"/>
    <dgm:cxn modelId="{B383C67A-174F-40C8-BA7B-3847D2E33F30}" srcId="{CE99C245-627A-4B43-96D5-42784BDD0BA5}" destId="{85841D67-3597-4F1F-BA13-F1776ED16400}" srcOrd="2" destOrd="0" parTransId="{44213D49-4D03-4F5C-AB13-CE952B95001D}" sibTransId="{26FA3106-8EF9-4DF4-9899-18A62C613665}"/>
    <dgm:cxn modelId="{6B1E21EE-01FF-4F63-AD07-8913EC4CB5DE}" srcId="{CE99C245-627A-4B43-96D5-42784BDD0BA5}" destId="{2F740F42-F557-41EC-8611-BD77CC17CD43}" srcOrd="3" destOrd="0" parTransId="{A4AC7A0B-1A21-4CC8-973C-FC501D1EEEE7}" sibTransId="{1ABFD56F-97A7-4809-ACD8-81D07D839BD1}"/>
    <dgm:cxn modelId="{9C64C790-76ED-4245-95F9-AE495B849678}" type="presOf" srcId="{85841D67-3597-4F1F-BA13-F1776ED16400}" destId="{B31B1AC2-325E-4E69-A47C-846A45A0F40F}" srcOrd="0" destOrd="0" presId="urn:microsoft.com/office/officeart/2005/8/layout/cycle2"/>
    <dgm:cxn modelId="{BB5E6D7B-8681-4B7F-A149-7913E2464345}" type="presOf" srcId="{DBB09058-279D-4C8F-97D0-DECD8064B42F}" destId="{A8675F31-5B9F-4DFE-A91B-2889D4D4DCDD}" srcOrd="0" destOrd="0" presId="urn:microsoft.com/office/officeart/2005/8/layout/cycle2"/>
    <dgm:cxn modelId="{AFFB81A1-6B42-458F-B855-B29C67E24400}" type="presOf" srcId="{26FA3106-8EF9-4DF4-9899-18A62C613665}" destId="{BD1591C0-E4CE-4A35-8516-6338BD31C974}" srcOrd="1" destOrd="0" presId="urn:microsoft.com/office/officeart/2005/8/layout/cycle2"/>
    <dgm:cxn modelId="{25C8CBFC-ADBA-4114-9787-7C2BC408F511}" srcId="{CE99C245-627A-4B43-96D5-42784BDD0BA5}" destId="{F63ECCA0-5F45-4F23-B109-2F8FADB1927E}" srcOrd="0" destOrd="0" parTransId="{D54990DB-227A-4CD5-BC5F-D0496774C7A6}" sibTransId="{8FF7D5CE-7D8C-44E4-B2E2-C9F2A319000F}"/>
    <dgm:cxn modelId="{A4B8E7F0-4F61-4E85-8A97-259EC669B4C1}" srcId="{CE99C245-627A-4B43-96D5-42784BDD0BA5}" destId="{F92A953A-20CC-484E-9710-27604EBFC23C}" srcOrd="1" destOrd="0" parTransId="{A09FB585-7C30-4A77-8495-20D242C0A36C}" sibTransId="{DBB09058-279D-4C8F-97D0-DECD8064B42F}"/>
    <dgm:cxn modelId="{2B786595-7315-4187-BF9E-CBC9484A420E}" type="presParOf" srcId="{89233232-DB0A-45B3-822F-E209B708BE9E}" destId="{A82F382C-FD17-4FD7-AB1D-E043A9EF901D}" srcOrd="0" destOrd="0" presId="urn:microsoft.com/office/officeart/2005/8/layout/cycle2"/>
    <dgm:cxn modelId="{F2D9FDE1-F60B-40C3-AAD9-55D7FC765A80}" type="presParOf" srcId="{89233232-DB0A-45B3-822F-E209B708BE9E}" destId="{DC263560-4041-4CD0-A359-1F3C483D93D1}" srcOrd="1" destOrd="0" presId="urn:microsoft.com/office/officeart/2005/8/layout/cycle2"/>
    <dgm:cxn modelId="{7BC6BF33-58F2-4D08-BE1B-71CF3716691E}" type="presParOf" srcId="{DC263560-4041-4CD0-A359-1F3C483D93D1}" destId="{8856DE16-0753-4770-9FD7-9A9CB30FD9CE}" srcOrd="0" destOrd="0" presId="urn:microsoft.com/office/officeart/2005/8/layout/cycle2"/>
    <dgm:cxn modelId="{5D8CAF20-F81F-494D-9A75-0A471715D65C}" type="presParOf" srcId="{89233232-DB0A-45B3-822F-E209B708BE9E}" destId="{E535C1E3-F585-42BE-A2AE-38965D98D7CF}" srcOrd="2" destOrd="0" presId="urn:microsoft.com/office/officeart/2005/8/layout/cycle2"/>
    <dgm:cxn modelId="{07E6E83C-57B8-4999-9408-DB86EBB67533}" type="presParOf" srcId="{89233232-DB0A-45B3-822F-E209B708BE9E}" destId="{A8675F31-5B9F-4DFE-A91B-2889D4D4DCDD}" srcOrd="3" destOrd="0" presId="urn:microsoft.com/office/officeart/2005/8/layout/cycle2"/>
    <dgm:cxn modelId="{56E39D90-B6B4-45C4-8C25-37039A95D797}" type="presParOf" srcId="{A8675F31-5B9F-4DFE-A91B-2889D4D4DCDD}" destId="{B0E35C00-3151-4647-8B1F-B63E2B59C31C}" srcOrd="0" destOrd="0" presId="urn:microsoft.com/office/officeart/2005/8/layout/cycle2"/>
    <dgm:cxn modelId="{DA6F533F-9601-4A0F-93EF-BAAB50A6DF37}" type="presParOf" srcId="{89233232-DB0A-45B3-822F-E209B708BE9E}" destId="{B31B1AC2-325E-4E69-A47C-846A45A0F40F}" srcOrd="4" destOrd="0" presId="urn:microsoft.com/office/officeart/2005/8/layout/cycle2"/>
    <dgm:cxn modelId="{D9ADB194-62AD-4733-BF59-75CEBD50E799}" type="presParOf" srcId="{89233232-DB0A-45B3-822F-E209B708BE9E}" destId="{C2FADAE1-C4C1-4E9E-9A07-F0230F52E9D4}" srcOrd="5" destOrd="0" presId="urn:microsoft.com/office/officeart/2005/8/layout/cycle2"/>
    <dgm:cxn modelId="{DF1E4536-3EA8-4820-8635-58C0703DB845}" type="presParOf" srcId="{C2FADAE1-C4C1-4E9E-9A07-F0230F52E9D4}" destId="{BD1591C0-E4CE-4A35-8516-6338BD31C974}" srcOrd="0" destOrd="0" presId="urn:microsoft.com/office/officeart/2005/8/layout/cycle2"/>
    <dgm:cxn modelId="{BA6827F9-35D4-4294-951D-DAEE0469AE4E}" type="presParOf" srcId="{89233232-DB0A-45B3-822F-E209B708BE9E}" destId="{E50A9336-FA24-41CA-A011-4D2EEF50CE6F}" srcOrd="6" destOrd="0" presId="urn:microsoft.com/office/officeart/2005/8/layout/cycle2"/>
    <dgm:cxn modelId="{E3E6DC7C-5F53-42CC-84A7-C2CCAFD05550}" type="presParOf" srcId="{89233232-DB0A-45B3-822F-E209B708BE9E}" destId="{39FDFAAD-E1D2-4E00-8773-938B5C63F534}" srcOrd="7" destOrd="0" presId="urn:microsoft.com/office/officeart/2005/8/layout/cycle2"/>
    <dgm:cxn modelId="{1D6E70C4-3BFB-4C89-A754-79E7E5F41C0A}" type="presParOf" srcId="{39FDFAAD-E1D2-4E00-8773-938B5C63F534}" destId="{F72DFC23-D7F6-42AB-8634-A62DE4434A0B}" srcOrd="0" destOrd="0" presId="urn:microsoft.com/office/officeart/2005/8/layout/cycle2"/>
  </dgm:cxnLst>
  <dgm:bg/>
  <dgm:whole/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372FC4A-06BE-4E3A-BEE3-5461F556642E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</dgm:pt>
    <dgm:pt modelId="{0E0C4855-7F0B-4A72-BAF0-3F8B3D73E3AD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项目分工</a:t>
          </a:r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F067DBE2-EFE3-49A6-B969-B188C46A663E}" type="parTrans" cxnId="{16E51452-FA4C-47B5-B384-024D94B40554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50C64609-B05A-42DC-A855-2BBDE2B28FC1}" type="sibTrans" cxnId="{16E51452-FA4C-47B5-B384-024D94B40554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FF89A717-DD8E-4B10-B444-F2F6C1D2D972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团队管理</a:t>
          </a:r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840800B9-309F-4EEA-9497-EA032025D672}" type="parTrans" cxnId="{04D5B5F9-24FB-4275-968B-C44EF8837186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5F5ED129-214A-4C4D-8756-7EB98274EE36}" type="sibTrans" cxnId="{04D5B5F9-24FB-4275-968B-C44EF8837186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03B5A07E-A9F7-4BAF-907E-C9E926257A8B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问题解决</a:t>
          </a:r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E8338C1-2EF3-4D12-B781-E44B590F0E7E}" type="parTrans" cxnId="{4C09EEBD-5DC2-4F1F-8D2B-9BBC9EE1F4E1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45438FEA-2C77-4931-9832-CC9B954364E3}" type="sibTrans" cxnId="{4C09EEBD-5DC2-4F1F-8D2B-9BBC9EE1F4E1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A2AE6A7B-E65E-47A3-8D1B-94F0C236951E}" type="pres">
      <dgm:prSet presAssocID="{E372FC4A-06BE-4E3A-BEE3-5461F556642E}" presName="linearFlow" presStyleCnt="0">
        <dgm:presLayoutVars>
          <dgm:dir/>
          <dgm:resizeHandles val="exact"/>
        </dgm:presLayoutVars>
      </dgm:prSet>
      <dgm:spPr/>
    </dgm:pt>
    <dgm:pt modelId="{76118FB1-1C17-48B9-B156-5DD665DE6544}" type="pres">
      <dgm:prSet presAssocID="{0E0C4855-7F0B-4A72-BAF0-3F8B3D73E3AD}" presName="composite" presStyleCnt="0"/>
      <dgm:spPr/>
    </dgm:pt>
    <dgm:pt modelId="{70853521-B0F4-4034-B8A9-065BCA0CC012}" type="pres">
      <dgm:prSet presAssocID="{0E0C4855-7F0B-4A72-BAF0-3F8B3D73E3AD}" presName="imgShp" presStyleLbl="fgImgPlace1" presStyleIdx="0" presStyleCnt="3"/>
      <dgm:spPr/>
    </dgm:pt>
    <dgm:pt modelId="{2967DA44-A485-4221-9F23-ECD73782F429}" type="pres">
      <dgm:prSet presAssocID="{0E0C4855-7F0B-4A72-BAF0-3F8B3D73E3AD}" presName="txShp" presStyleLbl="node1" presStyleIdx="0" presStyleCnt="3" custLinFactNeighborX="368" custLinFactNeighborY="-18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13BEF1-3724-4942-8091-4EA104ECBF4C}" type="pres">
      <dgm:prSet presAssocID="{50C64609-B05A-42DC-A855-2BBDE2B28FC1}" presName="spacing" presStyleCnt="0"/>
      <dgm:spPr/>
    </dgm:pt>
    <dgm:pt modelId="{56C83B2B-5E82-4F51-8671-CDD196256366}" type="pres">
      <dgm:prSet presAssocID="{FF89A717-DD8E-4B10-B444-F2F6C1D2D972}" presName="composite" presStyleCnt="0"/>
      <dgm:spPr/>
    </dgm:pt>
    <dgm:pt modelId="{84422D17-50CE-47E9-A213-A96CEA1332D9}" type="pres">
      <dgm:prSet presAssocID="{FF89A717-DD8E-4B10-B444-F2F6C1D2D972}" presName="imgShp" presStyleLbl="fgImgPlace1" presStyleIdx="1" presStyleCnt="3" custLinFactNeighborY="-7502"/>
      <dgm:spPr/>
    </dgm:pt>
    <dgm:pt modelId="{942C0512-86BD-423A-A2A7-47BB4A718C0E}" type="pres">
      <dgm:prSet presAssocID="{FF89A717-DD8E-4B10-B444-F2F6C1D2D972}" presName="txShp" presStyleLbl="node1" presStyleIdx="1" presStyleCnt="3" custLinFactNeighborY="-100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E22F50-9DF6-41CA-B651-87706C153070}" type="pres">
      <dgm:prSet presAssocID="{5F5ED129-214A-4C4D-8756-7EB98274EE36}" presName="spacing" presStyleCnt="0"/>
      <dgm:spPr/>
    </dgm:pt>
    <dgm:pt modelId="{AFB0F20C-D625-41B2-8A1C-743B745BB098}" type="pres">
      <dgm:prSet presAssocID="{03B5A07E-A9F7-4BAF-907E-C9E926257A8B}" presName="composite" presStyleCnt="0"/>
      <dgm:spPr/>
    </dgm:pt>
    <dgm:pt modelId="{0D843D2E-67BC-4056-A816-1450AA275A95}" type="pres">
      <dgm:prSet presAssocID="{03B5A07E-A9F7-4BAF-907E-C9E926257A8B}" presName="imgShp" presStyleLbl="fgImgPlace1" presStyleIdx="2" presStyleCnt="3" custLinFactNeighborY="-12339"/>
      <dgm:spPr/>
    </dgm:pt>
    <dgm:pt modelId="{1655F6EC-DE6E-4047-82A2-2E9CE20AE195}" type="pres">
      <dgm:prSet presAssocID="{03B5A07E-A9F7-4BAF-907E-C9E926257A8B}" presName="txShp" presStyleLbl="node1" presStyleIdx="2" presStyleCnt="3" custLinFactNeighborY="-123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C09EEBD-5DC2-4F1F-8D2B-9BBC9EE1F4E1}" srcId="{E372FC4A-06BE-4E3A-BEE3-5461F556642E}" destId="{03B5A07E-A9F7-4BAF-907E-C9E926257A8B}" srcOrd="2" destOrd="0" parTransId="{7E8338C1-2EF3-4D12-B781-E44B590F0E7E}" sibTransId="{45438FEA-2C77-4931-9832-CC9B954364E3}"/>
    <dgm:cxn modelId="{67B10322-ECE0-41F5-86FB-C13F71CFC3FC}" type="presOf" srcId="{FF89A717-DD8E-4B10-B444-F2F6C1D2D972}" destId="{942C0512-86BD-423A-A2A7-47BB4A718C0E}" srcOrd="0" destOrd="0" presId="urn:microsoft.com/office/officeart/2005/8/layout/vList3"/>
    <dgm:cxn modelId="{04D5B5F9-24FB-4275-968B-C44EF8837186}" srcId="{E372FC4A-06BE-4E3A-BEE3-5461F556642E}" destId="{FF89A717-DD8E-4B10-B444-F2F6C1D2D972}" srcOrd="1" destOrd="0" parTransId="{840800B9-309F-4EEA-9497-EA032025D672}" sibTransId="{5F5ED129-214A-4C4D-8756-7EB98274EE36}"/>
    <dgm:cxn modelId="{16E51452-FA4C-47B5-B384-024D94B40554}" srcId="{E372FC4A-06BE-4E3A-BEE3-5461F556642E}" destId="{0E0C4855-7F0B-4A72-BAF0-3F8B3D73E3AD}" srcOrd="0" destOrd="0" parTransId="{F067DBE2-EFE3-49A6-B969-B188C46A663E}" sibTransId="{50C64609-B05A-42DC-A855-2BBDE2B28FC1}"/>
    <dgm:cxn modelId="{55386B46-C974-409C-96CA-101C98B7C565}" type="presOf" srcId="{03B5A07E-A9F7-4BAF-907E-C9E926257A8B}" destId="{1655F6EC-DE6E-4047-82A2-2E9CE20AE195}" srcOrd="0" destOrd="0" presId="urn:microsoft.com/office/officeart/2005/8/layout/vList3"/>
    <dgm:cxn modelId="{1523D2D0-F1FE-4089-8505-1F52D941B491}" type="presOf" srcId="{0E0C4855-7F0B-4A72-BAF0-3F8B3D73E3AD}" destId="{2967DA44-A485-4221-9F23-ECD73782F429}" srcOrd="0" destOrd="0" presId="urn:microsoft.com/office/officeart/2005/8/layout/vList3"/>
    <dgm:cxn modelId="{A4D21E33-4715-47DD-AF08-2F7C7FA87981}" type="presOf" srcId="{E372FC4A-06BE-4E3A-BEE3-5461F556642E}" destId="{A2AE6A7B-E65E-47A3-8D1B-94F0C236951E}" srcOrd="0" destOrd="0" presId="urn:microsoft.com/office/officeart/2005/8/layout/vList3"/>
    <dgm:cxn modelId="{4EA96688-4AD4-4F50-9D7A-918CB6DCBB54}" type="presParOf" srcId="{A2AE6A7B-E65E-47A3-8D1B-94F0C236951E}" destId="{76118FB1-1C17-48B9-B156-5DD665DE6544}" srcOrd="0" destOrd="0" presId="urn:microsoft.com/office/officeart/2005/8/layout/vList3"/>
    <dgm:cxn modelId="{58035870-1691-455C-BF09-F92F81319E47}" type="presParOf" srcId="{76118FB1-1C17-48B9-B156-5DD665DE6544}" destId="{70853521-B0F4-4034-B8A9-065BCA0CC012}" srcOrd="0" destOrd="0" presId="urn:microsoft.com/office/officeart/2005/8/layout/vList3"/>
    <dgm:cxn modelId="{10BD0D97-9E67-4F3F-9A07-D6A68068C7A3}" type="presParOf" srcId="{76118FB1-1C17-48B9-B156-5DD665DE6544}" destId="{2967DA44-A485-4221-9F23-ECD73782F429}" srcOrd="1" destOrd="0" presId="urn:microsoft.com/office/officeart/2005/8/layout/vList3"/>
    <dgm:cxn modelId="{4F56E72B-D2D5-4E61-80F0-13C47767BD2D}" type="presParOf" srcId="{A2AE6A7B-E65E-47A3-8D1B-94F0C236951E}" destId="{E313BEF1-3724-4942-8091-4EA104ECBF4C}" srcOrd="1" destOrd="0" presId="urn:microsoft.com/office/officeart/2005/8/layout/vList3"/>
    <dgm:cxn modelId="{E1EB2424-2FA4-4DB3-9875-11F0B6F2ED32}" type="presParOf" srcId="{A2AE6A7B-E65E-47A3-8D1B-94F0C236951E}" destId="{56C83B2B-5E82-4F51-8671-CDD196256366}" srcOrd="2" destOrd="0" presId="urn:microsoft.com/office/officeart/2005/8/layout/vList3"/>
    <dgm:cxn modelId="{0309D667-1F3A-4F9B-848E-279ECB282979}" type="presParOf" srcId="{56C83B2B-5E82-4F51-8671-CDD196256366}" destId="{84422D17-50CE-47E9-A213-A96CEA1332D9}" srcOrd="0" destOrd="0" presId="urn:microsoft.com/office/officeart/2005/8/layout/vList3"/>
    <dgm:cxn modelId="{6143218D-2C56-4B7B-850F-900DA58D4B7C}" type="presParOf" srcId="{56C83B2B-5E82-4F51-8671-CDD196256366}" destId="{942C0512-86BD-423A-A2A7-47BB4A718C0E}" srcOrd="1" destOrd="0" presId="urn:microsoft.com/office/officeart/2005/8/layout/vList3"/>
    <dgm:cxn modelId="{40EB9A71-B06A-4158-9FB9-9DE54361F7E9}" type="presParOf" srcId="{A2AE6A7B-E65E-47A3-8D1B-94F0C236951E}" destId="{9EE22F50-9DF6-41CA-B651-87706C153070}" srcOrd="3" destOrd="0" presId="urn:microsoft.com/office/officeart/2005/8/layout/vList3"/>
    <dgm:cxn modelId="{0F5F134D-F28D-4DF0-A756-D9C72869DCC2}" type="presParOf" srcId="{A2AE6A7B-E65E-47A3-8D1B-94F0C236951E}" destId="{AFB0F20C-D625-41B2-8A1C-743B745BB098}" srcOrd="4" destOrd="0" presId="urn:microsoft.com/office/officeart/2005/8/layout/vList3"/>
    <dgm:cxn modelId="{54B1150D-F415-49E9-9112-F9E1124438DC}" type="presParOf" srcId="{AFB0F20C-D625-41B2-8A1C-743B745BB098}" destId="{0D843D2E-67BC-4056-A816-1450AA275A95}" srcOrd="0" destOrd="0" presId="urn:microsoft.com/office/officeart/2005/8/layout/vList3"/>
    <dgm:cxn modelId="{FD005F07-A07C-4C99-82EE-573663221834}" type="presParOf" srcId="{AFB0F20C-D625-41B2-8A1C-743B745BB098}" destId="{1655F6EC-DE6E-4047-82A2-2E9CE20AE195}" srcOrd="1" destOrd="0" presId="urn:microsoft.com/office/officeart/2005/8/layout/vList3"/>
  </dgm:cxnLst>
  <dgm:bg/>
  <dgm:whole/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64F77088-4E3D-46B5-95BB-57E3FD3625A6}" type="doc">
      <dgm:prSet loTypeId="urn:microsoft.com/office/officeart/2005/8/layout/hProcess9" loCatId="process" qsTypeId="urn:microsoft.com/office/officeart/2005/8/quickstyle/simple5" qsCatId="simple" csTypeId="urn:microsoft.com/office/officeart/2005/8/colors/colorful1" csCatId="colorful" phldr="1"/>
      <dgm:spPr/>
    </dgm:pt>
    <dgm:pt modelId="{EC6AF001-A495-4A6B-AC7D-C8521C21AE42}">
      <dgm:prSet phldrT="[文本]" custT="1"/>
      <dgm:spPr/>
      <dgm:t>
        <a:bodyPr/>
        <a:lstStyle/>
        <a:p>
          <a:r>
            <a:rPr lang="zh-CN" altLang="en-US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需求期</a:t>
          </a:r>
        </a:p>
        <a:p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886A9ABD-57C9-4C5C-A352-A0C522CED76F}" type="parTrans" cxnId="{9B4525DA-9829-4D11-929E-0B2A4959EFC5}">
      <dgm:prSet/>
      <dgm:spPr/>
      <dgm:t>
        <a:bodyPr/>
        <a:lstStyle/>
        <a:p>
          <a:endParaRPr lang="zh-CN" altLang="en-US" sz="28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8BFA807B-F49F-4E14-B3C8-52231DEF4295}" type="sibTrans" cxnId="{9B4525DA-9829-4D11-929E-0B2A4959EFC5}">
      <dgm:prSet/>
      <dgm:spPr/>
      <dgm:t>
        <a:bodyPr/>
        <a:lstStyle/>
        <a:p>
          <a:endParaRPr lang="zh-CN" altLang="en-US" sz="28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9D9623C8-16F3-4CDC-B359-01FF9E20A6AA}">
      <dgm:prSet phldrT="[文本]" custT="1"/>
      <dgm:spPr/>
      <dgm:t>
        <a:bodyPr/>
        <a:lstStyle/>
        <a:p>
          <a:r>
            <a:rPr lang="zh-CN" altLang="en-US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推广期</a:t>
          </a:r>
          <a:endParaRPr lang="en-US" altLang="zh-CN" sz="28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635D0578-38CB-4910-9630-407847459F3E}" type="parTrans" cxnId="{1F2DFCF9-CF73-4EB5-A9CC-2153D90066B6}">
      <dgm:prSet/>
      <dgm:spPr/>
      <dgm:t>
        <a:bodyPr/>
        <a:lstStyle/>
        <a:p>
          <a:endParaRPr lang="zh-CN" altLang="en-US" sz="28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F956E6E1-8149-44BA-A493-DA0D697B97BA}" type="sibTrans" cxnId="{1F2DFCF9-CF73-4EB5-A9CC-2153D90066B6}">
      <dgm:prSet/>
      <dgm:spPr/>
      <dgm:t>
        <a:bodyPr/>
        <a:lstStyle/>
        <a:p>
          <a:endParaRPr lang="zh-CN" altLang="en-US" sz="28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40F9DCA1-F327-49C8-90A9-2B30D315A49B}">
      <dgm:prSet phldrT="[文本]" custT="1"/>
      <dgm:spPr/>
      <dgm:t>
        <a:bodyPr/>
        <a:lstStyle/>
        <a:p>
          <a:r>
            <a:rPr lang="zh-CN" altLang="en-US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生产期</a:t>
          </a:r>
        </a:p>
        <a:p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66E1A04-ED05-40FF-93E0-B3F73BE2AB4F}" type="sibTrans" cxnId="{57E391B0-5E5D-47FB-BB76-2D501FAA8C66}">
      <dgm:prSet/>
      <dgm:spPr/>
      <dgm:t>
        <a:bodyPr/>
        <a:lstStyle/>
        <a:p>
          <a:endParaRPr lang="zh-CN" altLang="en-US" sz="28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6853523A-F972-4E3D-B484-184054A8FC70}" type="parTrans" cxnId="{57E391B0-5E5D-47FB-BB76-2D501FAA8C66}">
      <dgm:prSet/>
      <dgm:spPr/>
      <dgm:t>
        <a:bodyPr/>
        <a:lstStyle/>
        <a:p>
          <a:endParaRPr lang="zh-CN" altLang="en-US" sz="28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D8EACCFC-1ACD-4E32-923F-A2D7CDF01A0D}" type="pres">
      <dgm:prSet presAssocID="{64F77088-4E3D-46B5-95BB-57E3FD3625A6}" presName="CompostProcess" presStyleCnt="0">
        <dgm:presLayoutVars>
          <dgm:dir/>
          <dgm:resizeHandles val="exact"/>
        </dgm:presLayoutVars>
      </dgm:prSet>
      <dgm:spPr/>
    </dgm:pt>
    <dgm:pt modelId="{59B4B4A6-45D5-4282-AFE5-A3DA23339AEC}" type="pres">
      <dgm:prSet presAssocID="{64F77088-4E3D-46B5-95BB-57E3FD3625A6}" presName="arrow" presStyleLbl="bgShp" presStyleIdx="0" presStyleCnt="1"/>
      <dgm:spPr/>
    </dgm:pt>
    <dgm:pt modelId="{6EA7EADC-A731-4528-8A61-1C50575FF6D0}" type="pres">
      <dgm:prSet presAssocID="{64F77088-4E3D-46B5-95BB-57E3FD3625A6}" presName="linearProcess" presStyleCnt="0"/>
      <dgm:spPr/>
    </dgm:pt>
    <dgm:pt modelId="{B01D12E9-87F8-4EF7-8661-4571F025F6B6}" type="pres">
      <dgm:prSet presAssocID="{EC6AF001-A495-4A6B-AC7D-C8521C21AE42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6516D6-472F-4523-ADB2-F42DF0556D57}" type="pres">
      <dgm:prSet presAssocID="{8BFA807B-F49F-4E14-B3C8-52231DEF4295}" presName="sibTrans" presStyleCnt="0"/>
      <dgm:spPr/>
    </dgm:pt>
    <dgm:pt modelId="{72DF2B43-A680-4DBA-BE3E-39DB58131AC7}" type="pres">
      <dgm:prSet presAssocID="{40F9DCA1-F327-49C8-90A9-2B30D315A49B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A441C1-7A79-4A26-9B2C-7463356E7E1E}" type="pres">
      <dgm:prSet presAssocID="{766E1A04-ED05-40FF-93E0-B3F73BE2AB4F}" presName="sibTrans" presStyleCnt="0"/>
      <dgm:spPr/>
    </dgm:pt>
    <dgm:pt modelId="{ECBC2302-3DD9-45D5-8159-E33F5C8F05B1}" type="pres">
      <dgm:prSet presAssocID="{9D9623C8-16F3-4CDC-B359-01FF9E20A6AA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1B58007-C7EC-4DA5-9D12-CD6B6929BACA}" type="presOf" srcId="{64F77088-4E3D-46B5-95BB-57E3FD3625A6}" destId="{D8EACCFC-1ACD-4E32-923F-A2D7CDF01A0D}" srcOrd="0" destOrd="0" presId="urn:microsoft.com/office/officeart/2005/8/layout/hProcess9"/>
    <dgm:cxn modelId="{AC493F94-C7A5-430E-A115-EF342F8BD59D}" type="presOf" srcId="{40F9DCA1-F327-49C8-90A9-2B30D315A49B}" destId="{72DF2B43-A680-4DBA-BE3E-39DB58131AC7}" srcOrd="0" destOrd="0" presId="urn:microsoft.com/office/officeart/2005/8/layout/hProcess9"/>
    <dgm:cxn modelId="{9B4525DA-9829-4D11-929E-0B2A4959EFC5}" srcId="{64F77088-4E3D-46B5-95BB-57E3FD3625A6}" destId="{EC6AF001-A495-4A6B-AC7D-C8521C21AE42}" srcOrd="0" destOrd="0" parTransId="{886A9ABD-57C9-4C5C-A352-A0C522CED76F}" sibTransId="{8BFA807B-F49F-4E14-B3C8-52231DEF4295}"/>
    <dgm:cxn modelId="{57E391B0-5E5D-47FB-BB76-2D501FAA8C66}" srcId="{64F77088-4E3D-46B5-95BB-57E3FD3625A6}" destId="{40F9DCA1-F327-49C8-90A9-2B30D315A49B}" srcOrd="1" destOrd="0" parTransId="{6853523A-F972-4E3D-B484-184054A8FC70}" sibTransId="{766E1A04-ED05-40FF-93E0-B3F73BE2AB4F}"/>
    <dgm:cxn modelId="{1F2DFCF9-CF73-4EB5-A9CC-2153D90066B6}" srcId="{64F77088-4E3D-46B5-95BB-57E3FD3625A6}" destId="{9D9623C8-16F3-4CDC-B359-01FF9E20A6AA}" srcOrd="2" destOrd="0" parTransId="{635D0578-38CB-4910-9630-407847459F3E}" sibTransId="{F956E6E1-8149-44BA-A493-DA0D697B97BA}"/>
    <dgm:cxn modelId="{DED961F5-F616-4786-B2AD-45E816C05425}" type="presOf" srcId="{EC6AF001-A495-4A6B-AC7D-C8521C21AE42}" destId="{B01D12E9-87F8-4EF7-8661-4571F025F6B6}" srcOrd="0" destOrd="0" presId="urn:microsoft.com/office/officeart/2005/8/layout/hProcess9"/>
    <dgm:cxn modelId="{B596B79D-BF87-4E4E-8B50-09D4910824A1}" type="presOf" srcId="{9D9623C8-16F3-4CDC-B359-01FF9E20A6AA}" destId="{ECBC2302-3DD9-45D5-8159-E33F5C8F05B1}" srcOrd="0" destOrd="0" presId="urn:microsoft.com/office/officeart/2005/8/layout/hProcess9"/>
    <dgm:cxn modelId="{579225B6-A671-45BD-A112-691B9C686B29}" type="presParOf" srcId="{D8EACCFC-1ACD-4E32-923F-A2D7CDF01A0D}" destId="{59B4B4A6-45D5-4282-AFE5-A3DA23339AEC}" srcOrd="0" destOrd="0" presId="urn:microsoft.com/office/officeart/2005/8/layout/hProcess9"/>
    <dgm:cxn modelId="{07A62928-00FF-49EB-9C5B-2F59057E2360}" type="presParOf" srcId="{D8EACCFC-1ACD-4E32-923F-A2D7CDF01A0D}" destId="{6EA7EADC-A731-4528-8A61-1C50575FF6D0}" srcOrd="1" destOrd="0" presId="urn:microsoft.com/office/officeart/2005/8/layout/hProcess9"/>
    <dgm:cxn modelId="{4C118229-7B38-4057-94D2-5840180524AD}" type="presParOf" srcId="{6EA7EADC-A731-4528-8A61-1C50575FF6D0}" destId="{B01D12E9-87F8-4EF7-8661-4571F025F6B6}" srcOrd="0" destOrd="0" presId="urn:microsoft.com/office/officeart/2005/8/layout/hProcess9"/>
    <dgm:cxn modelId="{10284745-AC4D-41A7-BB57-E57D31095CDA}" type="presParOf" srcId="{6EA7EADC-A731-4528-8A61-1C50575FF6D0}" destId="{F96516D6-472F-4523-ADB2-F42DF0556D57}" srcOrd="1" destOrd="0" presId="urn:microsoft.com/office/officeart/2005/8/layout/hProcess9"/>
    <dgm:cxn modelId="{18DEA9AB-2677-414E-A7D4-2A842CBEFF91}" type="presParOf" srcId="{6EA7EADC-A731-4528-8A61-1C50575FF6D0}" destId="{72DF2B43-A680-4DBA-BE3E-39DB58131AC7}" srcOrd="2" destOrd="0" presId="urn:microsoft.com/office/officeart/2005/8/layout/hProcess9"/>
    <dgm:cxn modelId="{93AD012B-D4A1-4F21-AA97-63B607805206}" type="presParOf" srcId="{6EA7EADC-A731-4528-8A61-1C50575FF6D0}" destId="{31A441C1-7A79-4A26-9B2C-7463356E7E1E}" srcOrd="3" destOrd="0" presId="urn:microsoft.com/office/officeart/2005/8/layout/hProcess9"/>
    <dgm:cxn modelId="{07CCABAE-2CC0-4831-83BD-C3CA3E92E8E9}" type="presParOf" srcId="{6EA7EADC-A731-4528-8A61-1C50575FF6D0}" destId="{ECBC2302-3DD9-45D5-8159-E33F5C8F05B1}" srcOrd="4" destOrd="0" presId="urn:microsoft.com/office/officeart/2005/8/layout/hProcess9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F77088-4E3D-46B5-95BB-57E3FD3625A6}" type="doc">
      <dgm:prSet loTypeId="urn:microsoft.com/office/officeart/2005/8/layout/hProcess9" loCatId="process" qsTypeId="urn:microsoft.com/office/officeart/2005/8/quickstyle/simple5" qsCatId="simple" csTypeId="urn:microsoft.com/office/officeart/2005/8/colors/colorful1" csCatId="colorful" phldr="1"/>
      <dgm:spPr/>
    </dgm:pt>
    <dgm:pt modelId="{EC6AF001-A495-4A6B-AC7D-C8521C21AE42}">
      <dgm:prSet phldrT="[文本]" custT="1"/>
      <dgm:spPr/>
      <dgm:t>
        <a:bodyPr/>
        <a:lstStyle/>
        <a:p>
          <a:r>
            <a:rPr lang="zh-CN" altLang="en-US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需求期</a:t>
          </a:r>
        </a:p>
        <a:p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886A9ABD-57C9-4C5C-A352-A0C522CED76F}" type="parTrans" cxnId="{9B4525DA-9829-4D11-929E-0B2A4959EFC5}">
      <dgm:prSet/>
      <dgm:spPr/>
      <dgm:t>
        <a:bodyPr/>
        <a:lstStyle/>
        <a:p>
          <a:endParaRPr lang="zh-CN" altLang="en-US" sz="28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8BFA807B-F49F-4E14-B3C8-52231DEF4295}" type="sibTrans" cxnId="{9B4525DA-9829-4D11-929E-0B2A4959EFC5}">
      <dgm:prSet/>
      <dgm:spPr/>
      <dgm:t>
        <a:bodyPr/>
        <a:lstStyle/>
        <a:p>
          <a:endParaRPr lang="zh-CN" altLang="en-US" sz="28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9D9623C8-16F3-4CDC-B359-01FF9E20A6AA}">
      <dgm:prSet phldrT="[文本]" custT="1"/>
      <dgm:spPr/>
      <dgm:t>
        <a:bodyPr/>
        <a:lstStyle/>
        <a:p>
          <a:r>
            <a:rPr lang="zh-CN" altLang="en-US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推广期</a:t>
          </a:r>
          <a:endParaRPr lang="en-US" altLang="zh-CN" sz="28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635D0578-38CB-4910-9630-407847459F3E}" type="parTrans" cxnId="{1F2DFCF9-CF73-4EB5-A9CC-2153D90066B6}">
      <dgm:prSet/>
      <dgm:spPr/>
      <dgm:t>
        <a:bodyPr/>
        <a:lstStyle/>
        <a:p>
          <a:endParaRPr lang="zh-CN" altLang="en-US" sz="28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F956E6E1-8149-44BA-A493-DA0D697B97BA}" type="sibTrans" cxnId="{1F2DFCF9-CF73-4EB5-A9CC-2153D90066B6}">
      <dgm:prSet/>
      <dgm:spPr/>
      <dgm:t>
        <a:bodyPr/>
        <a:lstStyle/>
        <a:p>
          <a:endParaRPr lang="zh-CN" altLang="en-US" sz="28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40F9DCA1-F327-49C8-90A9-2B30D315A49B}">
      <dgm:prSet phldrT="[文本]" custT="1"/>
      <dgm:spPr/>
      <dgm:t>
        <a:bodyPr/>
        <a:lstStyle/>
        <a:p>
          <a:r>
            <a:rPr lang="zh-CN" altLang="en-US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生产期</a:t>
          </a:r>
        </a:p>
        <a:p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66E1A04-ED05-40FF-93E0-B3F73BE2AB4F}" type="sibTrans" cxnId="{57E391B0-5E5D-47FB-BB76-2D501FAA8C66}">
      <dgm:prSet/>
      <dgm:spPr/>
      <dgm:t>
        <a:bodyPr/>
        <a:lstStyle/>
        <a:p>
          <a:endParaRPr lang="zh-CN" altLang="en-US" sz="28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6853523A-F972-4E3D-B484-184054A8FC70}" type="parTrans" cxnId="{57E391B0-5E5D-47FB-BB76-2D501FAA8C66}">
      <dgm:prSet/>
      <dgm:spPr/>
      <dgm:t>
        <a:bodyPr/>
        <a:lstStyle/>
        <a:p>
          <a:endParaRPr lang="zh-CN" altLang="en-US" sz="28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D8EACCFC-1ACD-4E32-923F-A2D7CDF01A0D}" type="pres">
      <dgm:prSet presAssocID="{64F77088-4E3D-46B5-95BB-57E3FD3625A6}" presName="CompostProcess" presStyleCnt="0">
        <dgm:presLayoutVars>
          <dgm:dir/>
          <dgm:resizeHandles val="exact"/>
        </dgm:presLayoutVars>
      </dgm:prSet>
      <dgm:spPr/>
    </dgm:pt>
    <dgm:pt modelId="{59B4B4A6-45D5-4282-AFE5-A3DA23339AEC}" type="pres">
      <dgm:prSet presAssocID="{64F77088-4E3D-46B5-95BB-57E3FD3625A6}" presName="arrow" presStyleLbl="bgShp" presStyleIdx="0" presStyleCnt="1"/>
      <dgm:spPr/>
    </dgm:pt>
    <dgm:pt modelId="{6EA7EADC-A731-4528-8A61-1C50575FF6D0}" type="pres">
      <dgm:prSet presAssocID="{64F77088-4E3D-46B5-95BB-57E3FD3625A6}" presName="linearProcess" presStyleCnt="0"/>
      <dgm:spPr/>
    </dgm:pt>
    <dgm:pt modelId="{B01D12E9-87F8-4EF7-8661-4571F025F6B6}" type="pres">
      <dgm:prSet presAssocID="{EC6AF001-A495-4A6B-AC7D-C8521C21AE42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6516D6-472F-4523-ADB2-F42DF0556D57}" type="pres">
      <dgm:prSet presAssocID="{8BFA807B-F49F-4E14-B3C8-52231DEF4295}" presName="sibTrans" presStyleCnt="0"/>
      <dgm:spPr/>
    </dgm:pt>
    <dgm:pt modelId="{72DF2B43-A680-4DBA-BE3E-39DB58131AC7}" type="pres">
      <dgm:prSet presAssocID="{40F9DCA1-F327-49C8-90A9-2B30D315A49B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A441C1-7A79-4A26-9B2C-7463356E7E1E}" type="pres">
      <dgm:prSet presAssocID="{766E1A04-ED05-40FF-93E0-B3F73BE2AB4F}" presName="sibTrans" presStyleCnt="0"/>
      <dgm:spPr/>
    </dgm:pt>
    <dgm:pt modelId="{ECBC2302-3DD9-45D5-8159-E33F5C8F05B1}" type="pres">
      <dgm:prSet presAssocID="{9D9623C8-16F3-4CDC-B359-01FF9E20A6AA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E573603-1F02-4830-8C29-51A043D19D5C}" type="presOf" srcId="{64F77088-4E3D-46B5-95BB-57E3FD3625A6}" destId="{D8EACCFC-1ACD-4E32-923F-A2D7CDF01A0D}" srcOrd="0" destOrd="0" presId="urn:microsoft.com/office/officeart/2005/8/layout/hProcess9"/>
    <dgm:cxn modelId="{2DBCCC78-135F-4334-B2B0-FE4EE3EFDBCA}" type="presOf" srcId="{EC6AF001-A495-4A6B-AC7D-C8521C21AE42}" destId="{B01D12E9-87F8-4EF7-8661-4571F025F6B6}" srcOrd="0" destOrd="0" presId="urn:microsoft.com/office/officeart/2005/8/layout/hProcess9"/>
    <dgm:cxn modelId="{9B4525DA-9829-4D11-929E-0B2A4959EFC5}" srcId="{64F77088-4E3D-46B5-95BB-57E3FD3625A6}" destId="{EC6AF001-A495-4A6B-AC7D-C8521C21AE42}" srcOrd="0" destOrd="0" parTransId="{886A9ABD-57C9-4C5C-A352-A0C522CED76F}" sibTransId="{8BFA807B-F49F-4E14-B3C8-52231DEF4295}"/>
    <dgm:cxn modelId="{DEB369E8-307E-4E05-BDCC-CA198B5B49C6}" type="presOf" srcId="{9D9623C8-16F3-4CDC-B359-01FF9E20A6AA}" destId="{ECBC2302-3DD9-45D5-8159-E33F5C8F05B1}" srcOrd="0" destOrd="0" presId="urn:microsoft.com/office/officeart/2005/8/layout/hProcess9"/>
    <dgm:cxn modelId="{57E391B0-5E5D-47FB-BB76-2D501FAA8C66}" srcId="{64F77088-4E3D-46B5-95BB-57E3FD3625A6}" destId="{40F9DCA1-F327-49C8-90A9-2B30D315A49B}" srcOrd="1" destOrd="0" parTransId="{6853523A-F972-4E3D-B484-184054A8FC70}" sibTransId="{766E1A04-ED05-40FF-93E0-B3F73BE2AB4F}"/>
    <dgm:cxn modelId="{1F2DFCF9-CF73-4EB5-A9CC-2153D90066B6}" srcId="{64F77088-4E3D-46B5-95BB-57E3FD3625A6}" destId="{9D9623C8-16F3-4CDC-B359-01FF9E20A6AA}" srcOrd="2" destOrd="0" parTransId="{635D0578-38CB-4910-9630-407847459F3E}" sibTransId="{F956E6E1-8149-44BA-A493-DA0D697B97BA}"/>
    <dgm:cxn modelId="{8FC3D067-D3EC-4014-908F-15B289414177}" type="presOf" srcId="{40F9DCA1-F327-49C8-90A9-2B30D315A49B}" destId="{72DF2B43-A680-4DBA-BE3E-39DB58131AC7}" srcOrd="0" destOrd="0" presId="urn:microsoft.com/office/officeart/2005/8/layout/hProcess9"/>
    <dgm:cxn modelId="{01F9C819-ECE3-4FC2-8DDE-DDAC26928AAB}" type="presParOf" srcId="{D8EACCFC-1ACD-4E32-923F-A2D7CDF01A0D}" destId="{59B4B4A6-45D5-4282-AFE5-A3DA23339AEC}" srcOrd="0" destOrd="0" presId="urn:microsoft.com/office/officeart/2005/8/layout/hProcess9"/>
    <dgm:cxn modelId="{AC8339D5-0AE2-41D5-8EEE-EF1100AF1431}" type="presParOf" srcId="{D8EACCFC-1ACD-4E32-923F-A2D7CDF01A0D}" destId="{6EA7EADC-A731-4528-8A61-1C50575FF6D0}" srcOrd="1" destOrd="0" presId="urn:microsoft.com/office/officeart/2005/8/layout/hProcess9"/>
    <dgm:cxn modelId="{53B4A276-34FE-4754-9568-B7B64DD64931}" type="presParOf" srcId="{6EA7EADC-A731-4528-8A61-1C50575FF6D0}" destId="{B01D12E9-87F8-4EF7-8661-4571F025F6B6}" srcOrd="0" destOrd="0" presId="urn:microsoft.com/office/officeart/2005/8/layout/hProcess9"/>
    <dgm:cxn modelId="{B03E8E92-1722-479D-8588-256A014A5F59}" type="presParOf" srcId="{6EA7EADC-A731-4528-8A61-1C50575FF6D0}" destId="{F96516D6-472F-4523-ADB2-F42DF0556D57}" srcOrd="1" destOrd="0" presId="urn:microsoft.com/office/officeart/2005/8/layout/hProcess9"/>
    <dgm:cxn modelId="{4B1D6259-E87A-4250-B279-14C2D4750B6E}" type="presParOf" srcId="{6EA7EADC-A731-4528-8A61-1C50575FF6D0}" destId="{72DF2B43-A680-4DBA-BE3E-39DB58131AC7}" srcOrd="2" destOrd="0" presId="urn:microsoft.com/office/officeart/2005/8/layout/hProcess9"/>
    <dgm:cxn modelId="{7140F993-EF23-430A-B4E0-4AF46C09A5DF}" type="presParOf" srcId="{6EA7EADC-A731-4528-8A61-1C50575FF6D0}" destId="{31A441C1-7A79-4A26-9B2C-7463356E7E1E}" srcOrd="3" destOrd="0" presId="urn:microsoft.com/office/officeart/2005/8/layout/hProcess9"/>
    <dgm:cxn modelId="{D6B6113C-5C6C-40C1-A1D3-8566AAF3C084}" type="presParOf" srcId="{6EA7EADC-A731-4528-8A61-1C50575FF6D0}" destId="{ECBC2302-3DD9-45D5-8159-E33F5C8F05B1}" srcOrd="4" destOrd="0" presId="urn:microsoft.com/office/officeart/2005/8/layout/hProcess9"/>
  </dgm:cxnLst>
  <dgm:bg/>
  <dgm:whole/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E372FC4A-06BE-4E3A-BEE3-5461F556642E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</dgm:pt>
    <dgm:pt modelId="{0E0C4855-7F0B-4A72-BAF0-3F8B3D73E3AD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项目验收</a:t>
          </a:r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F067DBE2-EFE3-49A6-B969-B188C46A663E}" type="parTrans" cxnId="{16E51452-FA4C-47B5-B384-024D94B40554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50C64609-B05A-42DC-A855-2BBDE2B28FC1}" type="sibTrans" cxnId="{16E51452-FA4C-47B5-B384-024D94B40554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FF89A717-DD8E-4B10-B444-F2F6C1D2D972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预热推广</a:t>
          </a:r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840800B9-309F-4EEA-9497-EA032025D672}" type="parTrans" cxnId="{04D5B5F9-24FB-4275-968B-C44EF8837186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5F5ED129-214A-4C4D-8756-7EB98274EE36}" type="sibTrans" cxnId="{04D5B5F9-24FB-4275-968B-C44EF8837186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03B5A07E-A9F7-4BAF-907E-C9E926257A8B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成果战报</a:t>
          </a:r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E8338C1-2EF3-4D12-B781-E44B590F0E7E}" type="parTrans" cxnId="{4C09EEBD-5DC2-4F1F-8D2B-9BBC9EE1F4E1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45438FEA-2C77-4931-9832-CC9B954364E3}" type="sibTrans" cxnId="{4C09EEBD-5DC2-4F1F-8D2B-9BBC9EE1F4E1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A2AE6A7B-E65E-47A3-8D1B-94F0C236951E}" type="pres">
      <dgm:prSet presAssocID="{E372FC4A-06BE-4E3A-BEE3-5461F556642E}" presName="linearFlow" presStyleCnt="0">
        <dgm:presLayoutVars>
          <dgm:dir/>
          <dgm:resizeHandles val="exact"/>
        </dgm:presLayoutVars>
      </dgm:prSet>
      <dgm:spPr/>
    </dgm:pt>
    <dgm:pt modelId="{76118FB1-1C17-48B9-B156-5DD665DE6544}" type="pres">
      <dgm:prSet presAssocID="{0E0C4855-7F0B-4A72-BAF0-3F8B3D73E3AD}" presName="composite" presStyleCnt="0"/>
      <dgm:spPr/>
    </dgm:pt>
    <dgm:pt modelId="{70853521-B0F4-4034-B8A9-065BCA0CC012}" type="pres">
      <dgm:prSet presAssocID="{0E0C4855-7F0B-4A72-BAF0-3F8B3D73E3AD}" presName="imgShp" presStyleLbl="fgImgPlace1" presStyleIdx="0" presStyleCnt="3"/>
      <dgm:spPr/>
    </dgm:pt>
    <dgm:pt modelId="{2967DA44-A485-4221-9F23-ECD73782F429}" type="pres">
      <dgm:prSet presAssocID="{0E0C4855-7F0B-4A72-BAF0-3F8B3D73E3AD}" presName="txShp" presStyleLbl="node1" presStyleIdx="0" presStyleCnt="3" custLinFactNeighborX="368" custLinFactNeighborY="-18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13BEF1-3724-4942-8091-4EA104ECBF4C}" type="pres">
      <dgm:prSet presAssocID="{50C64609-B05A-42DC-A855-2BBDE2B28FC1}" presName="spacing" presStyleCnt="0"/>
      <dgm:spPr/>
    </dgm:pt>
    <dgm:pt modelId="{56C83B2B-5E82-4F51-8671-CDD196256366}" type="pres">
      <dgm:prSet presAssocID="{FF89A717-DD8E-4B10-B444-F2F6C1D2D972}" presName="composite" presStyleCnt="0"/>
      <dgm:spPr/>
    </dgm:pt>
    <dgm:pt modelId="{84422D17-50CE-47E9-A213-A96CEA1332D9}" type="pres">
      <dgm:prSet presAssocID="{FF89A717-DD8E-4B10-B444-F2F6C1D2D972}" presName="imgShp" presStyleLbl="fgImgPlace1" presStyleIdx="1" presStyleCnt="3"/>
      <dgm:spPr/>
    </dgm:pt>
    <dgm:pt modelId="{942C0512-86BD-423A-A2A7-47BB4A718C0E}" type="pres">
      <dgm:prSet presAssocID="{FF89A717-DD8E-4B10-B444-F2F6C1D2D972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E22F50-9DF6-41CA-B651-87706C153070}" type="pres">
      <dgm:prSet presAssocID="{5F5ED129-214A-4C4D-8756-7EB98274EE36}" presName="spacing" presStyleCnt="0"/>
      <dgm:spPr/>
    </dgm:pt>
    <dgm:pt modelId="{AFB0F20C-D625-41B2-8A1C-743B745BB098}" type="pres">
      <dgm:prSet presAssocID="{03B5A07E-A9F7-4BAF-907E-C9E926257A8B}" presName="composite" presStyleCnt="0"/>
      <dgm:spPr/>
    </dgm:pt>
    <dgm:pt modelId="{0D843D2E-67BC-4056-A816-1450AA275A95}" type="pres">
      <dgm:prSet presAssocID="{03B5A07E-A9F7-4BAF-907E-C9E926257A8B}" presName="imgShp" presStyleLbl="fgImgPlace1" presStyleIdx="2" presStyleCnt="3"/>
      <dgm:spPr/>
    </dgm:pt>
    <dgm:pt modelId="{1655F6EC-DE6E-4047-82A2-2E9CE20AE195}" type="pres">
      <dgm:prSet presAssocID="{03B5A07E-A9F7-4BAF-907E-C9E926257A8B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C09EEBD-5DC2-4F1F-8D2B-9BBC9EE1F4E1}" srcId="{E372FC4A-06BE-4E3A-BEE3-5461F556642E}" destId="{03B5A07E-A9F7-4BAF-907E-C9E926257A8B}" srcOrd="2" destOrd="0" parTransId="{7E8338C1-2EF3-4D12-B781-E44B590F0E7E}" sibTransId="{45438FEA-2C77-4931-9832-CC9B954364E3}"/>
    <dgm:cxn modelId="{198772A3-F418-4233-A545-230FB4C2C42A}" type="presOf" srcId="{0E0C4855-7F0B-4A72-BAF0-3F8B3D73E3AD}" destId="{2967DA44-A485-4221-9F23-ECD73782F429}" srcOrd="0" destOrd="0" presId="urn:microsoft.com/office/officeart/2005/8/layout/vList3"/>
    <dgm:cxn modelId="{3EBC35E6-76DC-428B-8AA7-9ABFADDBF203}" type="presOf" srcId="{E372FC4A-06BE-4E3A-BEE3-5461F556642E}" destId="{A2AE6A7B-E65E-47A3-8D1B-94F0C236951E}" srcOrd="0" destOrd="0" presId="urn:microsoft.com/office/officeart/2005/8/layout/vList3"/>
    <dgm:cxn modelId="{26A3BADF-FE6E-4F33-895E-5AD9E5BC0238}" type="presOf" srcId="{03B5A07E-A9F7-4BAF-907E-C9E926257A8B}" destId="{1655F6EC-DE6E-4047-82A2-2E9CE20AE195}" srcOrd="0" destOrd="0" presId="urn:microsoft.com/office/officeart/2005/8/layout/vList3"/>
    <dgm:cxn modelId="{04D5B5F9-24FB-4275-968B-C44EF8837186}" srcId="{E372FC4A-06BE-4E3A-BEE3-5461F556642E}" destId="{FF89A717-DD8E-4B10-B444-F2F6C1D2D972}" srcOrd="1" destOrd="0" parTransId="{840800B9-309F-4EEA-9497-EA032025D672}" sibTransId="{5F5ED129-214A-4C4D-8756-7EB98274EE36}"/>
    <dgm:cxn modelId="{16E51452-FA4C-47B5-B384-024D94B40554}" srcId="{E372FC4A-06BE-4E3A-BEE3-5461F556642E}" destId="{0E0C4855-7F0B-4A72-BAF0-3F8B3D73E3AD}" srcOrd="0" destOrd="0" parTransId="{F067DBE2-EFE3-49A6-B969-B188C46A663E}" sibTransId="{50C64609-B05A-42DC-A855-2BBDE2B28FC1}"/>
    <dgm:cxn modelId="{E60CDC0A-7E02-455E-8922-64291E144D17}" type="presOf" srcId="{FF89A717-DD8E-4B10-B444-F2F6C1D2D972}" destId="{942C0512-86BD-423A-A2A7-47BB4A718C0E}" srcOrd="0" destOrd="0" presId="urn:microsoft.com/office/officeart/2005/8/layout/vList3"/>
    <dgm:cxn modelId="{BD3362D7-E0BE-460B-9761-B6FEAE13C2A5}" type="presParOf" srcId="{A2AE6A7B-E65E-47A3-8D1B-94F0C236951E}" destId="{76118FB1-1C17-48B9-B156-5DD665DE6544}" srcOrd="0" destOrd="0" presId="urn:microsoft.com/office/officeart/2005/8/layout/vList3"/>
    <dgm:cxn modelId="{9EC41CAF-4163-43C6-8B78-ED94735DDF48}" type="presParOf" srcId="{76118FB1-1C17-48B9-B156-5DD665DE6544}" destId="{70853521-B0F4-4034-B8A9-065BCA0CC012}" srcOrd="0" destOrd="0" presId="urn:microsoft.com/office/officeart/2005/8/layout/vList3"/>
    <dgm:cxn modelId="{13610C1E-0818-426F-84B8-26E291258CDE}" type="presParOf" srcId="{76118FB1-1C17-48B9-B156-5DD665DE6544}" destId="{2967DA44-A485-4221-9F23-ECD73782F429}" srcOrd="1" destOrd="0" presId="urn:microsoft.com/office/officeart/2005/8/layout/vList3"/>
    <dgm:cxn modelId="{BA5A63D4-25F7-4E64-A6E6-526C7DFBC532}" type="presParOf" srcId="{A2AE6A7B-E65E-47A3-8D1B-94F0C236951E}" destId="{E313BEF1-3724-4942-8091-4EA104ECBF4C}" srcOrd="1" destOrd="0" presId="urn:microsoft.com/office/officeart/2005/8/layout/vList3"/>
    <dgm:cxn modelId="{945CDB7B-F1CB-43C3-B3FB-EA815635C185}" type="presParOf" srcId="{A2AE6A7B-E65E-47A3-8D1B-94F0C236951E}" destId="{56C83B2B-5E82-4F51-8671-CDD196256366}" srcOrd="2" destOrd="0" presId="urn:microsoft.com/office/officeart/2005/8/layout/vList3"/>
    <dgm:cxn modelId="{1C92A3AE-3AAC-42E4-8054-04C1BAA0A376}" type="presParOf" srcId="{56C83B2B-5E82-4F51-8671-CDD196256366}" destId="{84422D17-50CE-47E9-A213-A96CEA1332D9}" srcOrd="0" destOrd="0" presId="urn:microsoft.com/office/officeart/2005/8/layout/vList3"/>
    <dgm:cxn modelId="{F91BC6C3-CECE-4D5A-B732-3B57C7125B4A}" type="presParOf" srcId="{56C83B2B-5E82-4F51-8671-CDD196256366}" destId="{942C0512-86BD-423A-A2A7-47BB4A718C0E}" srcOrd="1" destOrd="0" presId="urn:microsoft.com/office/officeart/2005/8/layout/vList3"/>
    <dgm:cxn modelId="{22DEF606-897A-452F-9A31-199A975FE493}" type="presParOf" srcId="{A2AE6A7B-E65E-47A3-8D1B-94F0C236951E}" destId="{9EE22F50-9DF6-41CA-B651-87706C153070}" srcOrd="3" destOrd="0" presId="urn:microsoft.com/office/officeart/2005/8/layout/vList3"/>
    <dgm:cxn modelId="{40B883DA-16FB-48B7-8E50-B222152A3648}" type="presParOf" srcId="{A2AE6A7B-E65E-47A3-8D1B-94F0C236951E}" destId="{AFB0F20C-D625-41B2-8A1C-743B745BB098}" srcOrd="4" destOrd="0" presId="urn:microsoft.com/office/officeart/2005/8/layout/vList3"/>
    <dgm:cxn modelId="{B93CA417-00AE-41BB-BEE5-14DA05CC6074}" type="presParOf" srcId="{AFB0F20C-D625-41B2-8A1C-743B745BB098}" destId="{0D843D2E-67BC-4056-A816-1450AA275A95}" srcOrd="0" destOrd="0" presId="urn:microsoft.com/office/officeart/2005/8/layout/vList3"/>
    <dgm:cxn modelId="{7F3D2961-C4A2-4DF1-A886-AC8521B5A2F8}" type="presParOf" srcId="{AFB0F20C-D625-41B2-8A1C-743B745BB098}" destId="{1655F6EC-DE6E-4047-82A2-2E9CE20AE195}" srcOrd="1" destOrd="0" presId="urn:microsoft.com/office/officeart/2005/8/layout/vList3"/>
  </dgm:cxnLst>
  <dgm:bg/>
  <dgm:whole/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E372FC4A-06BE-4E3A-BEE3-5461F556642E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</dgm:pt>
    <dgm:pt modelId="{0E0C4855-7F0B-4A72-BAF0-3F8B3D73E3AD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测试评估</a:t>
          </a:r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F067DBE2-EFE3-49A6-B969-B188C46A663E}" type="parTrans" cxnId="{16E51452-FA4C-47B5-B384-024D94B40554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50C64609-B05A-42DC-A855-2BBDE2B28FC1}" type="sibTrans" cxnId="{16E51452-FA4C-47B5-B384-024D94B40554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FF89A717-DD8E-4B10-B444-F2F6C1D2D972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预热推广</a:t>
          </a:r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840800B9-309F-4EEA-9497-EA032025D672}" type="parTrans" cxnId="{04D5B5F9-24FB-4275-968B-C44EF8837186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5F5ED129-214A-4C4D-8756-7EB98274EE36}" type="sibTrans" cxnId="{04D5B5F9-24FB-4275-968B-C44EF8837186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03B5A07E-A9F7-4BAF-907E-C9E926257A8B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成果战报</a:t>
          </a:r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E8338C1-2EF3-4D12-B781-E44B590F0E7E}" type="parTrans" cxnId="{4C09EEBD-5DC2-4F1F-8D2B-9BBC9EE1F4E1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45438FEA-2C77-4931-9832-CC9B954364E3}" type="sibTrans" cxnId="{4C09EEBD-5DC2-4F1F-8D2B-9BBC9EE1F4E1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A2AE6A7B-E65E-47A3-8D1B-94F0C236951E}" type="pres">
      <dgm:prSet presAssocID="{E372FC4A-06BE-4E3A-BEE3-5461F556642E}" presName="linearFlow" presStyleCnt="0">
        <dgm:presLayoutVars>
          <dgm:dir/>
          <dgm:resizeHandles val="exact"/>
        </dgm:presLayoutVars>
      </dgm:prSet>
      <dgm:spPr/>
    </dgm:pt>
    <dgm:pt modelId="{76118FB1-1C17-48B9-B156-5DD665DE6544}" type="pres">
      <dgm:prSet presAssocID="{0E0C4855-7F0B-4A72-BAF0-3F8B3D73E3AD}" presName="composite" presStyleCnt="0"/>
      <dgm:spPr/>
    </dgm:pt>
    <dgm:pt modelId="{70853521-B0F4-4034-B8A9-065BCA0CC012}" type="pres">
      <dgm:prSet presAssocID="{0E0C4855-7F0B-4A72-BAF0-3F8B3D73E3AD}" presName="imgShp" presStyleLbl="fgImgPlace1" presStyleIdx="0" presStyleCnt="3"/>
      <dgm:spPr/>
    </dgm:pt>
    <dgm:pt modelId="{2967DA44-A485-4221-9F23-ECD73782F429}" type="pres">
      <dgm:prSet presAssocID="{0E0C4855-7F0B-4A72-BAF0-3F8B3D73E3AD}" presName="txShp" presStyleLbl="node1" presStyleIdx="0" presStyleCnt="3" custLinFactNeighborX="368" custLinFactNeighborY="-18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13BEF1-3724-4942-8091-4EA104ECBF4C}" type="pres">
      <dgm:prSet presAssocID="{50C64609-B05A-42DC-A855-2BBDE2B28FC1}" presName="spacing" presStyleCnt="0"/>
      <dgm:spPr/>
    </dgm:pt>
    <dgm:pt modelId="{56C83B2B-5E82-4F51-8671-CDD196256366}" type="pres">
      <dgm:prSet presAssocID="{FF89A717-DD8E-4B10-B444-F2F6C1D2D972}" presName="composite" presStyleCnt="0"/>
      <dgm:spPr/>
    </dgm:pt>
    <dgm:pt modelId="{84422D17-50CE-47E9-A213-A96CEA1332D9}" type="pres">
      <dgm:prSet presAssocID="{FF89A717-DD8E-4B10-B444-F2F6C1D2D972}" presName="imgShp" presStyleLbl="fgImgPlace1" presStyleIdx="1" presStyleCnt="3"/>
      <dgm:spPr/>
    </dgm:pt>
    <dgm:pt modelId="{942C0512-86BD-423A-A2A7-47BB4A718C0E}" type="pres">
      <dgm:prSet presAssocID="{FF89A717-DD8E-4B10-B444-F2F6C1D2D972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E22F50-9DF6-41CA-B651-87706C153070}" type="pres">
      <dgm:prSet presAssocID="{5F5ED129-214A-4C4D-8756-7EB98274EE36}" presName="spacing" presStyleCnt="0"/>
      <dgm:spPr/>
    </dgm:pt>
    <dgm:pt modelId="{AFB0F20C-D625-41B2-8A1C-743B745BB098}" type="pres">
      <dgm:prSet presAssocID="{03B5A07E-A9F7-4BAF-907E-C9E926257A8B}" presName="composite" presStyleCnt="0"/>
      <dgm:spPr/>
    </dgm:pt>
    <dgm:pt modelId="{0D843D2E-67BC-4056-A816-1450AA275A95}" type="pres">
      <dgm:prSet presAssocID="{03B5A07E-A9F7-4BAF-907E-C9E926257A8B}" presName="imgShp" presStyleLbl="fgImgPlace1" presStyleIdx="2" presStyleCnt="3"/>
      <dgm:spPr/>
    </dgm:pt>
    <dgm:pt modelId="{1655F6EC-DE6E-4047-82A2-2E9CE20AE195}" type="pres">
      <dgm:prSet presAssocID="{03B5A07E-A9F7-4BAF-907E-C9E926257A8B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C09EEBD-5DC2-4F1F-8D2B-9BBC9EE1F4E1}" srcId="{E372FC4A-06BE-4E3A-BEE3-5461F556642E}" destId="{03B5A07E-A9F7-4BAF-907E-C9E926257A8B}" srcOrd="2" destOrd="0" parTransId="{7E8338C1-2EF3-4D12-B781-E44B590F0E7E}" sibTransId="{45438FEA-2C77-4931-9832-CC9B954364E3}"/>
    <dgm:cxn modelId="{838A439D-4B1B-4C40-BDB8-D94DA4565259}" type="presOf" srcId="{0E0C4855-7F0B-4A72-BAF0-3F8B3D73E3AD}" destId="{2967DA44-A485-4221-9F23-ECD73782F429}" srcOrd="0" destOrd="0" presId="urn:microsoft.com/office/officeart/2005/8/layout/vList3"/>
    <dgm:cxn modelId="{04D5B5F9-24FB-4275-968B-C44EF8837186}" srcId="{E372FC4A-06BE-4E3A-BEE3-5461F556642E}" destId="{FF89A717-DD8E-4B10-B444-F2F6C1D2D972}" srcOrd="1" destOrd="0" parTransId="{840800B9-309F-4EEA-9497-EA032025D672}" sibTransId="{5F5ED129-214A-4C4D-8756-7EB98274EE36}"/>
    <dgm:cxn modelId="{16E51452-FA4C-47B5-B384-024D94B40554}" srcId="{E372FC4A-06BE-4E3A-BEE3-5461F556642E}" destId="{0E0C4855-7F0B-4A72-BAF0-3F8B3D73E3AD}" srcOrd="0" destOrd="0" parTransId="{F067DBE2-EFE3-49A6-B969-B188C46A663E}" sibTransId="{50C64609-B05A-42DC-A855-2BBDE2B28FC1}"/>
    <dgm:cxn modelId="{39BB1290-B67B-4370-AA4C-0BBD509952CF}" type="presOf" srcId="{E372FC4A-06BE-4E3A-BEE3-5461F556642E}" destId="{A2AE6A7B-E65E-47A3-8D1B-94F0C236951E}" srcOrd="0" destOrd="0" presId="urn:microsoft.com/office/officeart/2005/8/layout/vList3"/>
    <dgm:cxn modelId="{C99FD920-5EF7-45EC-BBF9-EB0C06FB0265}" type="presOf" srcId="{03B5A07E-A9F7-4BAF-907E-C9E926257A8B}" destId="{1655F6EC-DE6E-4047-82A2-2E9CE20AE195}" srcOrd="0" destOrd="0" presId="urn:microsoft.com/office/officeart/2005/8/layout/vList3"/>
    <dgm:cxn modelId="{3658B15C-3DB2-4298-8453-6BA21E75CC77}" type="presOf" srcId="{FF89A717-DD8E-4B10-B444-F2F6C1D2D972}" destId="{942C0512-86BD-423A-A2A7-47BB4A718C0E}" srcOrd="0" destOrd="0" presId="urn:microsoft.com/office/officeart/2005/8/layout/vList3"/>
    <dgm:cxn modelId="{882ACB81-1250-436A-B8F9-B14E8A63F4E1}" type="presParOf" srcId="{A2AE6A7B-E65E-47A3-8D1B-94F0C236951E}" destId="{76118FB1-1C17-48B9-B156-5DD665DE6544}" srcOrd="0" destOrd="0" presId="urn:microsoft.com/office/officeart/2005/8/layout/vList3"/>
    <dgm:cxn modelId="{2FF6D575-5DBD-4B64-8D37-951DE154EBE9}" type="presParOf" srcId="{76118FB1-1C17-48B9-B156-5DD665DE6544}" destId="{70853521-B0F4-4034-B8A9-065BCA0CC012}" srcOrd="0" destOrd="0" presId="urn:microsoft.com/office/officeart/2005/8/layout/vList3"/>
    <dgm:cxn modelId="{2E69F3A4-5E6A-4712-A526-4F0216974BFC}" type="presParOf" srcId="{76118FB1-1C17-48B9-B156-5DD665DE6544}" destId="{2967DA44-A485-4221-9F23-ECD73782F429}" srcOrd="1" destOrd="0" presId="urn:microsoft.com/office/officeart/2005/8/layout/vList3"/>
    <dgm:cxn modelId="{2D071800-0965-47E9-87BE-13D5F10A6B34}" type="presParOf" srcId="{A2AE6A7B-E65E-47A3-8D1B-94F0C236951E}" destId="{E313BEF1-3724-4942-8091-4EA104ECBF4C}" srcOrd="1" destOrd="0" presId="urn:microsoft.com/office/officeart/2005/8/layout/vList3"/>
    <dgm:cxn modelId="{737EB024-7D17-4CBC-9EB1-C8654E893B9B}" type="presParOf" srcId="{A2AE6A7B-E65E-47A3-8D1B-94F0C236951E}" destId="{56C83B2B-5E82-4F51-8671-CDD196256366}" srcOrd="2" destOrd="0" presId="urn:microsoft.com/office/officeart/2005/8/layout/vList3"/>
    <dgm:cxn modelId="{46CAC30A-7D24-4CD3-BEB5-C9619FE2431C}" type="presParOf" srcId="{56C83B2B-5E82-4F51-8671-CDD196256366}" destId="{84422D17-50CE-47E9-A213-A96CEA1332D9}" srcOrd="0" destOrd="0" presId="urn:microsoft.com/office/officeart/2005/8/layout/vList3"/>
    <dgm:cxn modelId="{64BCFD72-DF6D-42EA-B2BF-311F2FC1410D}" type="presParOf" srcId="{56C83B2B-5E82-4F51-8671-CDD196256366}" destId="{942C0512-86BD-423A-A2A7-47BB4A718C0E}" srcOrd="1" destOrd="0" presId="urn:microsoft.com/office/officeart/2005/8/layout/vList3"/>
    <dgm:cxn modelId="{A370D6C5-BF98-4A1C-AF97-8BD1A4D9AA05}" type="presParOf" srcId="{A2AE6A7B-E65E-47A3-8D1B-94F0C236951E}" destId="{9EE22F50-9DF6-41CA-B651-87706C153070}" srcOrd="3" destOrd="0" presId="urn:microsoft.com/office/officeart/2005/8/layout/vList3"/>
    <dgm:cxn modelId="{5B7C4E25-ED06-440A-91C9-9D91DDBE0350}" type="presParOf" srcId="{A2AE6A7B-E65E-47A3-8D1B-94F0C236951E}" destId="{AFB0F20C-D625-41B2-8A1C-743B745BB098}" srcOrd="4" destOrd="0" presId="urn:microsoft.com/office/officeart/2005/8/layout/vList3"/>
    <dgm:cxn modelId="{2E219046-FA83-4B1F-B896-C302D16C9F1E}" type="presParOf" srcId="{AFB0F20C-D625-41B2-8A1C-743B745BB098}" destId="{0D843D2E-67BC-4056-A816-1450AA275A95}" srcOrd="0" destOrd="0" presId="urn:microsoft.com/office/officeart/2005/8/layout/vList3"/>
    <dgm:cxn modelId="{7017417E-3F17-4566-9FB1-BBC7C065E8BE}" type="presParOf" srcId="{AFB0F20C-D625-41B2-8A1C-743B745BB098}" destId="{1655F6EC-DE6E-4047-82A2-2E9CE20AE195}" srcOrd="1" destOrd="0" presId="urn:microsoft.com/office/officeart/2005/8/layout/vList3"/>
  </dgm:cxnLst>
  <dgm:bg/>
  <dgm:whole/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64F77088-4E3D-46B5-95BB-57E3FD3625A6}" type="doc">
      <dgm:prSet loTypeId="urn:microsoft.com/office/officeart/2005/8/layout/hProcess9" loCatId="process" qsTypeId="urn:microsoft.com/office/officeart/2005/8/quickstyle/simple5" qsCatId="simple" csTypeId="urn:microsoft.com/office/officeart/2005/8/colors/colorful1" csCatId="colorful" phldr="1"/>
      <dgm:spPr/>
    </dgm:pt>
    <dgm:pt modelId="{EC6AF001-A495-4A6B-AC7D-C8521C21AE42}">
      <dgm:prSet phldrT="[文本]" custT="1"/>
      <dgm:spPr/>
      <dgm:t>
        <a:bodyPr/>
        <a:lstStyle/>
        <a:p>
          <a:r>
            <a:rPr lang="zh-CN" altLang="en-US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需求期</a:t>
          </a:r>
        </a:p>
        <a:p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886A9ABD-57C9-4C5C-A352-A0C522CED76F}" type="parTrans" cxnId="{9B4525DA-9829-4D11-929E-0B2A4959EFC5}">
      <dgm:prSet/>
      <dgm:spPr/>
      <dgm:t>
        <a:bodyPr/>
        <a:lstStyle/>
        <a:p>
          <a:endParaRPr lang="zh-CN" altLang="en-US" sz="28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8BFA807B-F49F-4E14-B3C8-52231DEF4295}" type="sibTrans" cxnId="{9B4525DA-9829-4D11-929E-0B2A4959EFC5}">
      <dgm:prSet/>
      <dgm:spPr/>
      <dgm:t>
        <a:bodyPr/>
        <a:lstStyle/>
        <a:p>
          <a:endParaRPr lang="zh-CN" altLang="en-US" sz="28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9D9623C8-16F3-4CDC-B359-01FF9E20A6AA}">
      <dgm:prSet phldrT="[文本]" custT="1"/>
      <dgm:spPr/>
      <dgm:t>
        <a:bodyPr/>
        <a:lstStyle/>
        <a:p>
          <a:r>
            <a:rPr lang="zh-CN" altLang="en-US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推广期</a:t>
          </a:r>
          <a:endParaRPr lang="en-US" altLang="zh-CN" sz="28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635D0578-38CB-4910-9630-407847459F3E}" type="parTrans" cxnId="{1F2DFCF9-CF73-4EB5-A9CC-2153D90066B6}">
      <dgm:prSet/>
      <dgm:spPr/>
      <dgm:t>
        <a:bodyPr/>
        <a:lstStyle/>
        <a:p>
          <a:endParaRPr lang="zh-CN" altLang="en-US" sz="28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F956E6E1-8149-44BA-A493-DA0D697B97BA}" type="sibTrans" cxnId="{1F2DFCF9-CF73-4EB5-A9CC-2153D90066B6}">
      <dgm:prSet/>
      <dgm:spPr/>
      <dgm:t>
        <a:bodyPr/>
        <a:lstStyle/>
        <a:p>
          <a:endParaRPr lang="zh-CN" altLang="en-US" sz="28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40F9DCA1-F327-49C8-90A9-2B30D315A49B}">
      <dgm:prSet phldrT="[文本]" custT="1"/>
      <dgm:spPr/>
      <dgm:t>
        <a:bodyPr/>
        <a:lstStyle/>
        <a:p>
          <a:r>
            <a:rPr lang="zh-CN" altLang="en-US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生产期</a:t>
          </a:r>
        </a:p>
        <a:p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66E1A04-ED05-40FF-93E0-B3F73BE2AB4F}" type="sibTrans" cxnId="{57E391B0-5E5D-47FB-BB76-2D501FAA8C66}">
      <dgm:prSet/>
      <dgm:spPr/>
      <dgm:t>
        <a:bodyPr/>
        <a:lstStyle/>
        <a:p>
          <a:endParaRPr lang="zh-CN" altLang="en-US" sz="28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6853523A-F972-4E3D-B484-184054A8FC70}" type="parTrans" cxnId="{57E391B0-5E5D-47FB-BB76-2D501FAA8C66}">
      <dgm:prSet/>
      <dgm:spPr/>
      <dgm:t>
        <a:bodyPr/>
        <a:lstStyle/>
        <a:p>
          <a:endParaRPr lang="zh-CN" altLang="en-US" sz="28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D8EACCFC-1ACD-4E32-923F-A2D7CDF01A0D}" type="pres">
      <dgm:prSet presAssocID="{64F77088-4E3D-46B5-95BB-57E3FD3625A6}" presName="CompostProcess" presStyleCnt="0">
        <dgm:presLayoutVars>
          <dgm:dir/>
          <dgm:resizeHandles val="exact"/>
        </dgm:presLayoutVars>
      </dgm:prSet>
      <dgm:spPr/>
    </dgm:pt>
    <dgm:pt modelId="{59B4B4A6-45D5-4282-AFE5-A3DA23339AEC}" type="pres">
      <dgm:prSet presAssocID="{64F77088-4E3D-46B5-95BB-57E3FD3625A6}" presName="arrow" presStyleLbl="bgShp" presStyleIdx="0" presStyleCnt="1"/>
      <dgm:spPr/>
    </dgm:pt>
    <dgm:pt modelId="{6EA7EADC-A731-4528-8A61-1C50575FF6D0}" type="pres">
      <dgm:prSet presAssocID="{64F77088-4E3D-46B5-95BB-57E3FD3625A6}" presName="linearProcess" presStyleCnt="0"/>
      <dgm:spPr/>
    </dgm:pt>
    <dgm:pt modelId="{B01D12E9-87F8-4EF7-8661-4571F025F6B6}" type="pres">
      <dgm:prSet presAssocID="{EC6AF001-A495-4A6B-AC7D-C8521C21AE42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6516D6-472F-4523-ADB2-F42DF0556D57}" type="pres">
      <dgm:prSet presAssocID="{8BFA807B-F49F-4E14-B3C8-52231DEF4295}" presName="sibTrans" presStyleCnt="0"/>
      <dgm:spPr/>
    </dgm:pt>
    <dgm:pt modelId="{72DF2B43-A680-4DBA-BE3E-39DB58131AC7}" type="pres">
      <dgm:prSet presAssocID="{40F9DCA1-F327-49C8-90A9-2B30D315A49B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A441C1-7A79-4A26-9B2C-7463356E7E1E}" type="pres">
      <dgm:prSet presAssocID="{766E1A04-ED05-40FF-93E0-B3F73BE2AB4F}" presName="sibTrans" presStyleCnt="0"/>
      <dgm:spPr/>
    </dgm:pt>
    <dgm:pt modelId="{ECBC2302-3DD9-45D5-8159-E33F5C8F05B1}" type="pres">
      <dgm:prSet presAssocID="{9D9623C8-16F3-4CDC-B359-01FF9E20A6AA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1F6512E-4DA0-442B-B172-6134222E44F0}" type="presOf" srcId="{40F9DCA1-F327-49C8-90A9-2B30D315A49B}" destId="{72DF2B43-A680-4DBA-BE3E-39DB58131AC7}" srcOrd="0" destOrd="0" presId="urn:microsoft.com/office/officeart/2005/8/layout/hProcess9"/>
    <dgm:cxn modelId="{8D2D8F4D-803A-4A2E-8A1E-57CD0B0C49D6}" type="presOf" srcId="{EC6AF001-A495-4A6B-AC7D-C8521C21AE42}" destId="{B01D12E9-87F8-4EF7-8661-4571F025F6B6}" srcOrd="0" destOrd="0" presId="urn:microsoft.com/office/officeart/2005/8/layout/hProcess9"/>
    <dgm:cxn modelId="{9B4525DA-9829-4D11-929E-0B2A4959EFC5}" srcId="{64F77088-4E3D-46B5-95BB-57E3FD3625A6}" destId="{EC6AF001-A495-4A6B-AC7D-C8521C21AE42}" srcOrd="0" destOrd="0" parTransId="{886A9ABD-57C9-4C5C-A352-A0C522CED76F}" sibTransId="{8BFA807B-F49F-4E14-B3C8-52231DEF4295}"/>
    <dgm:cxn modelId="{57E391B0-5E5D-47FB-BB76-2D501FAA8C66}" srcId="{64F77088-4E3D-46B5-95BB-57E3FD3625A6}" destId="{40F9DCA1-F327-49C8-90A9-2B30D315A49B}" srcOrd="1" destOrd="0" parTransId="{6853523A-F972-4E3D-B484-184054A8FC70}" sibTransId="{766E1A04-ED05-40FF-93E0-B3F73BE2AB4F}"/>
    <dgm:cxn modelId="{1ED2F044-7E75-497C-B56B-9F214E860B1F}" type="presOf" srcId="{9D9623C8-16F3-4CDC-B359-01FF9E20A6AA}" destId="{ECBC2302-3DD9-45D5-8159-E33F5C8F05B1}" srcOrd="0" destOrd="0" presId="urn:microsoft.com/office/officeart/2005/8/layout/hProcess9"/>
    <dgm:cxn modelId="{1F2DFCF9-CF73-4EB5-A9CC-2153D90066B6}" srcId="{64F77088-4E3D-46B5-95BB-57E3FD3625A6}" destId="{9D9623C8-16F3-4CDC-B359-01FF9E20A6AA}" srcOrd="2" destOrd="0" parTransId="{635D0578-38CB-4910-9630-407847459F3E}" sibTransId="{F956E6E1-8149-44BA-A493-DA0D697B97BA}"/>
    <dgm:cxn modelId="{BE8AE687-1088-431B-BA42-DC68C644B190}" type="presOf" srcId="{64F77088-4E3D-46B5-95BB-57E3FD3625A6}" destId="{D8EACCFC-1ACD-4E32-923F-A2D7CDF01A0D}" srcOrd="0" destOrd="0" presId="urn:microsoft.com/office/officeart/2005/8/layout/hProcess9"/>
    <dgm:cxn modelId="{AB11746F-1A23-4ACA-892A-E965A8934917}" type="presParOf" srcId="{D8EACCFC-1ACD-4E32-923F-A2D7CDF01A0D}" destId="{59B4B4A6-45D5-4282-AFE5-A3DA23339AEC}" srcOrd="0" destOrd="0" presId="urn:microsoft.com/office/officeart/2005/8/layout/hProcess9"/>
    <dgm:cxn modelId="{37BF9F4B-FC0B-4D99-AFB3-2AB86169388B}" type="presParOf" srcId="{D8EACCFC-1ACD-4E32-923F-A2D7CDF01A0D}" destId="{6EA7EADC-A731-4528-8A61-1C50575FF6D0}" srcOrd="1" destOrd="0" presId="urn:microsoft.com/office/officeart/2005/8/layout/hProcess9"/>
    <dgm:cxn modelId="{81703C77-A160-456A-8330-F5806E3163D5}" type="presParOf" srcId="{6EA7EADC-A731-4528-8A61-1C50575FF6D0}" destId="{B01D12E9-87F8-4EF7-8661-4571F025F6B6}" srcOrd="0" destOrd="0" presId="urn:microsoft.com/office/officeart/2005/8/layout/hProcess9"/>
    <dgm:cxn modelId="{384FF33B-C9C7-47EB-BF58-FAC2DA729D74}" type="presParOf" srcId="{6EA7EADC-A731-4528-8A61-1C50575FF6D0}" destId="{F96516D6-472F-4523-ADB2-F42DF0556D57}" srcOrd="1" destOrd="0" presId="urn:microsoft.com/office/officeart/2005/8/layout/hProcess9"/>
    <dgm:cxn modelId="{890A1286-A769-40DD-94D0-EAA4A95256B0}" type="presParOf" srcId="{6EA7EADC-A731-4528-8A61-1C50575FF6D0}" destId="{72DF2B43-A680-4DBA-BE3E-39DB58131AC7}" srcOrd="2" destOrd="0" presId="urn:microsoft.com/office/officeart/2005/8/layout/hProcess9"/>
    <dgm:cxn modelId="{24B596E9-E74D-4A22-9805-30A87D93EC28}" type="presParOf" srcId="{6EA7EADC-A731-4528-8A61-1C50575FF6D0}" destId="{31A441C1-7A79-4A26-9B2C-7463356E7E1E}" srcOrd="3" destOrd="0" presId="urn:microsoft.com/office/officeart/2005/8/layout/hProcess9"/>
    <dgm:cxn modelId="{414FF703-5599-4883-8ED9-99184DAE3A9F}" type="presParOf" srcId="{6EA7EADC-A731-4528-8A61-1C50575FF6D0}" destId="{ECBC2302-3DD9-45D5-8159-E33F5C8F05B1}" srcOrd="4" destOrd="0" presId="urn:microsoft.com/office/officeart/2005/8/layout/hProcess9"/>
  </dgm:cxnLst>
  <dgm:bg/>
  <dgm:whole/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E372FC4A-06BE-4E3A-BEE3-5461F556642E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</dgm:pt>
    <dgm:pt modelId="{0E0C4855-7F0B-4A72-BAF0-3F8B3D73E3AD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项目验收</a:t>
          </a:r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F067DBE2-EFE3-49A6-B969-B188C46A663E}" type="parTrans" cxnId="{16E51452-FA4C-47B5-B384-024D94B40554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50C64609-B05A-42DC-A855-2BBDE2B28FC1}" type="sibTrans" cxnId="{16E51452-FA4C-47B5-B384-024D94B40554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FF89A717-DD8E-4B10-B444-F2F6C1D2D972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预热推广</a:t>
          </a:r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840800B9-309F-4EEA-9497-EA032025D672}" type="parTrans" cxnId="{04D5B5F9-24FB-4275-968B-C44EF8837186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5F5ED129-214A-4C4D-8756-7EB98274EE36}" type="sibTrans" cxnId="{04D5B5F9-24FB-4275-968B-C44EF8837186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03B5A07E-A9F7-4BAF-907E-C9E926257A8B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成果战报</a:t>
          </a:r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E8338C1-2EF3-4D12-B781-E44B590F0E7E}" type="parTrans" cxnId="{4C09EEBD-5DC2-4F1F-8D2B-9BBC9EE1F4E1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45438FEA-2C77-4931-9832-CC9B954364E3}" type="sibTrans" cxnId="{4C09EEBD-5DC2-4F1F-8D2B-9BBC9EE1F4E1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A2AE6A7B-E65E-47A3-8D1B-94F0C236951E}" type="pres">
      <dgm:prSet presAssocID="{E372FC4A-06BE-4E3A-BEE3-5461F556642E}" presName="linearFlow" presStyleCnt="0">
        <dgm:presLayoutVars>
          <dgm:dir/>
          <dgm:resizeHandles val="exact"/>
        </dgm:presLayoutVars>
      </dgm:prSet>
      <dgm:spPr/>
    </dgm:pt>
    <dgm:pt modelId="{76118FB1-1C17-48B9-B156-5DD665DE6544}" type="pres">
      <dgm:prSet presAssocID="{0E0C4855-7F0B-4A72-BAF0-3F8B3D73E3AD}" presName="composite" presStyleCnt="0"/>
      <dgm:spPr/>
    </dgm:pt>
    <dgm:pt modelId="{70853521-B0F4-4034-B8A9-065BCA0CC012}" type="pres">
      <dgm:prSet presAssocID="{0E0C4855-7F0B-4A72-BAF0-3F8B3D73E3AD}" presName="imgShp" presStyleLbl="fgImgPlace1" presStyleIdx="0" presStyleCnt="3"/>
      <dgm:spPr/>
    </dgm:pt>
    <dgm:pt modelId="{2967DA44-A485-4221-9F23-ECD73782F429}" type="pres">
      <dgm:prSet presAssocID="{0E0C4855-7F0B-4A72-BAF0-3F8B3D73E3AD}" presName="txShp" presStyleLbl="node1" presStyleIdx="0" presStyleCnt="3" custLinFactNeighborX="368" custLinFactNeighborY="-18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13BEF1-3724-4942-8091-4EA104ECBF4C}" type="pres">
      <dgm:prSet presAssocID="{50C64609-B05A-42DC-A855-2BBDE2B28FC1}" presName="spacing" presStyleCnt="0"/>
      <dgm:spPr/>
    </dgm:pt>
    <dgm:pt modelId="{56C83B2B-5E82-4F51-8671-CDD196256366}" type="pres">
      <dgm:prSet presAssocID="{FF89A717-DD8E-4B10-B444-F2F6C1D2D972}" presName="composite" presStyleCnt="0"/>
      <dgm:spPr/>
    </dgm:pt>
    <dgm:pt modelId="{84422D17-50CE-47E9-A213-A96CEA1332D9}" type="pres">
      <dgm:prSet presAssocID="{FF89A717-DD8E-4B10-B444-F2F6C1D2D972}" presName="imgShp" presStyleLbl="fgImgPlace1" presStyleIdx="1" presStyleCnt="3"/>
      <dgm:spPr/>
    </dgm:pt>
    <dgm:pt modelId="{942C0512-86BD-423A-A2A7-47BB4A718C0E}" type="pres">
      <dgm:prSet presAssocID="{FF89A717-DD8E-4B10-B444-F2F6C1D2D972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E22F50-9DF6-41CA-B651-87706C153070}" type="pres">
      <dgm:prSet presAssocID="{5F5ED129-214A-4C4D-8756-7EB98274EE36}" presName="spacing" presStyleCnt="0"/>
      <dgm:spPr/>
    </dgm:pt>
    <dgm:pt modelId="{AFB0F20C-D625-41B2-8A1C-743B745BB098}" type="pres">
      <dgm:prSet presAssocID="{03B5A07E-A9F7-4BAF-907E-C9E926257A8B}" presName="composite" presStyleCnt="0"/>
      <dgm:spPr/>
    </dgm:pt>
    <dgm:pt modelId="{0D843D2E-67BC-4056-A816-1450AA275A95}" type="pres">
      <dgm:prSet presAssocID="{03B5A07E-A9F7-4BAF-907E-C9E926257A8B}" presName="imgShp" presStyleLbl="fgImgPlace1" presStyleIdx="2" presStyleCnt="3"/>
      <dgm:spPr/>
    </dgm:pt>
    <dgm:pt modelId="{1655F6EC-DE6E-4047-82A2-2E9CE20AE195}" type="pres">
      <dgm:prSet presAssocID="{03B5A07E-A9F7-4BAF-907E-C9E926257A8B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C09EEBD-5DC2-4F1F-8D2B-9BBC9EE1F4E1}" srcId="{E372FC4A-06BE-4E3A-BEE3-5461F556642E}" destId="{03B5A07E-A9F7-4BAF-907E-C9E926257A8B}" srcOrd="2" destOrd="0" parTransId="{7E8338C1-2EF3-4D12-B781-E44B590F0E7E}" sibTransId="{45438FEA-2C77-4931-9832-CC9B954364E3}"/>
    <dgm:cxn modelId="{47D2ECFF-04B7-48F2-9AF2-3269FFA7FA8E}" type="presOf" srcId="{FF89A717-DD8E-4B10-B444-F2F6C1D2D972}" destId="{942C0512-86BD-423A-A2A7-47BB4A718C0E}" srcOrd="0" destOrd="0" presId="urn:microsoft.com/office/officeart/2005/8/layout/vList3"/>
    <dgm:cxn modelId="{8A3165E8-0C28-4E5D-B8AA-620A8A564EFD}" type="presOf" srcId="{03B5A07E-A9F7-4BAF-907E-C9E926257A8B}" destId="{1655F6EC-DE6E-4047-82A2-2E9CE20AE195}" srcOrd="0" destOrd="0" presId="urn:microsoft.com/office/officeart/2005/8/layout/vList3"/>
    <dgm:cxn modelId="{04D5B5F9-24FB-4275-968B-C44EF8837186}" srcId="{E372FC4A-06BE-4E3A-BEE3-5461F556642E}" destId="{FF89A717-DD8E-4B10-B444-F2F6C1D2D972}" srcOrd="1" destOrd="0" parTransId="{840800B9-309F-4EEA-9497-EA032025D672}" sibTransId="{5F5ED129-214A-4C4D-8756-7EB98274EE36}"/>
    <dgm:cxn modelId="{7453D30A-E9C2-4DE7-8D9E-EEED8BDB1361}" type="presOf" srcId="{E372FC4A-06BE-4E3A-BEE3-5461F556642E}" destId="{A2AE6A7B-E65E-47A3-8D1B-94F0C236951E}" srcOrd="0" destOrd="0" presId="urn:microsoft.com/office/officeart/2005/8/layout/vList3"/>
    <dgm:cxn modelId="{16E51452-FA4C-47B5-B384-024D94B40554}" srcId="{E372FC4A-06BE-4E3A-BEE3-5461F556642E}" destId="{0E0C4855-7F0B-4A72-BAF0-3F8B3D73E3AD}" srcOrd="0" destOrd="0" parTransId="{F067DBE2-EFE3-49A6-B969-B188C46A663E}" sibTransId="{50C64609-B05A-42DC-A855-2BBDE2B28FC1}"/>
    <dgm:cxn modelId="{08951F00-5432-4F3E-AEC8-C15DECAA80D2}" type="presOf" srcId="{0E0C4855-7F0B-4A72-BAF0-3F8B3D73E3AD}" destId="{2967DA44-A485-4221-9F23-ECD73782F429}" srcOrd="0" destOrd="0" presId="urn:microsoft.com/office/officeart/2005/8/layout/vList3"/>
    <dgm:cxn modelId="{D24442F7-6E9E-47C8-857B-5F35658FEE65}" type="presParOf" srcId="{A2AE6A7B-E65E-47A3-8D1B-94F0C236951E}" destId="{76118FB1-1C17-48B9-B156-5DD665DE6544}" srcOrd="0" destOrd="0" presId="urn:microsoft.com/office/officeart/2005/8/layout/vList3"/>
    <dgm:cxn modelId="{79695C45-EA54-4DBB-85FF-FEF210FE0906}" type="presParOf" srcId="{76118FB1-1C17-48B9-B156-5DD665DE6544}" destId="{70853521-B0F4-4034-B8A9-065BCA0CC012}" srcOrd="0" destOrd="0" presId="urn:microsoft.com/office/officeart/2005/8/layout/vList3"/>
    <dgm:cxn modelId="{7208B921-2053-49AB-95B6-4C9A0CDDCC78}" type="presParOf" srcId="{76118FB1-1C17-48B9-B156-5DD665DE6544}" destId="{2967DA44-A485-4221-9F23-ECD73782F429}" srcOrd="1" destOrd="0" presId="urn:microsoft.com/office/officeart/2005/8/layout/vList3"/>
    <dgm:cxn modelId="{5167D5D5-8511-4C08-A7AD-BA27668F69FB}" type="presParOf" srcId="{A2AE6A7B-E65E-47A3-8D1B-94F0C236951E}" destId="{E313BEF1-3724-4942-8091-4EA104ECBF4C}" srcOrd="1" destOrd="0" presId="urn:microsoft.com/office/officeart/2005/8/layout/vList3"/>
    <dgm:cxn modelId="{9903A202-EF28-4458-BB42-B50B4B4A778A}" type="presParOf" srcId="{A2AE6A7B-E65E-47A3-8D1B-94F0C236951E}" destId="{56C83B2B-5E82-4F51-8671-CDD196256366}" srcOrd="2" destOrd="0" presId="urn:microsoft.com/office/officeart/2005/8/layout/vList3"/>
    <dgm:cxn modelId="{902DA6D3-E93A-4AD3-AB8F-8A5679D0FA8E}" type="presParOf" srcId="{56C83B2B-5E82-4F51-8671-CDD196256366}" destId="{84422D17-50CE-47E9-A213-A96CEA1332D9}" srcOrd="0" destOrd="0" presId="urn:microsoft.com/office/officeart/2005/8/layout/vList3"/>
    <dgm:cxn modelId="{94A3522B-0625-476D-86D7-FE0807A7099A}" type="presParOf" srcId="{56C83B2B-5E82-4F51-8671-CDD196256366}" destId="{942C0512-86BD-423A-A2A7-47BB4A718C0E}" srcOrd="1" destOrd="0" presId="urn:microsoft.com/office/officeart/2005/8/layout/vList3"/>
    <dgm:cxn modelId="{27C5EBF7-D4BC-4C94-ACD0-AB7F199CCBCD}" type="presParOf" srcId="{A2AE6A7B-E65E-47A3-8D1B-94F0C236951E}" destId="{9EE22F50-9DF6-41CA-B651-87706C153070}" srcOrd="3" destOrd="0" presId="urn:microsoft.com/office/officeart/2005/8/layout/vList3"/>
    <dgm:cxn modelId="{1F673A65-A2B4-4164-A595-FBB28B55FF43}" type="presParOf" srcId="{A2AE6A7B-E65E-47A3-8D1B-94F0C236951E}" destId="{AFB0F20C-D625-41B2-8A1C-743B745BB098}" srcOrd="4" destOrd="0" presId="urn:microsoft.com/office/officeart/2005/8/layout/vList3"/>
    <dgm:cxn modelId="{47852E18-4E16-473B-946B-4D6F7DFDDABA}" type="presParOf" srcId="{AFB0F20C-D625-41B2-8A1C-743B745BB098}" destId="{0D843D2E-67BC-4056-A816-1450AA275A95}" srcOrd="0" destOrd="0" presId="urn:microsoft.com/office/officeart/2005/8/layout/vList3"/>
    <dgm:cxn modelId="{DE30549B-7E88-4BDE-B5A7-C03CAB214518}" type="presParOf" srcId="{AFB0F20C-D625-41B2-8A1C-743B745BB098}" destId="{1655F6EC-DE6E-4047-82A2-2E9CE20AE195}" srcOrd="1" destOrd="0" presId="urn:microsoft.com/office/officeart/2005/8/layout/vList3"/>
  </dgm:cxnLst>
  <dgm:bg/>
  <dgm:whole/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E372FC4A-06BE-4E3A-BEE3-5461F556642E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</dgm:pt>
    <dgm:pt modelId="{0E0C4855-7F0B-4A72-BAF0-3F8B3D73E3AD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项目分工</a:t>
          </a:r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F067DBE2-EFE3-49A6-B969-B188C46A663E}" type="parTrans" cxnId="{16E51452-FA4C-47B5-B384-024D94B40554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50C64609-B05A-42DC-A855-2BBDE2B28FC1}" type="sibTrans" cxnId="{16E51452-FA4C-47B5-B384-024D94B40554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FF89A717-DD8E-4B10-B444-F2F6C1D2D972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团队管理</a:t>
          </a:r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840800B9-309F-4EEA-9497-EA032025D672}" type="parTrans" cxnId="{04D5B5F9-24FB-4275-968B-C44EF8837186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5F5ED129-214A-4C4D-8756-7EB98274EE36}" type="sibTrans" cxnId="{04D5B5F9-24FB-4275-968B-C44EF8837186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03B5A07E-A9F7-4BAF-907E-C9E926257A8B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问题解决</a:t>
          </a:r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E8338C1-2EF3-4D12-B781-E44B590F0E7E}" type="parTrans" cxnId="{4C09EEBD-5DC2-4F1F-8D2B-9BBC9EE1F4E1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45438FEA-2C77-4931-9832-CC9B954364E3}" type="sibTrans" cxnId="{4C09EEBD-5DC2-4F1F-8D2B-9BBC9EE1F4E1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A2AE6A7B-E65E-47A3-8D1B-94F0C236951E}" type="pres">
      <dgm:prSet presAssocID="{E372FC4A-06BE-4E3A-BEE3-5461F556642E}" presName="linearFlow" presStyleCnt="0">
        <dgm:presLayoutVars>
          <dgm:dir/>
          <dgm:resizeHandles val="exact"/>
        </dgm:presLayoutVars>
      </dgm:prSet>
      <dgm:spPr/>
    </dgm:pt>
    <dgm:pt modelId="{76118FB1-1C17-48B9-B156-5DD665DE6544}" type="pres">
      <dgm:prSet presAssocID="{0E0C4855-7F0B-4A72-BAF0-3F8B3D73E3AD}" presName="composite" presStyleCnt="0"/>
      <dgm:spPr/>
    </dgm:pt>
    <dgm:pt modelId="{70853521-B0F4-4034-B8A9-065BCA0CC012}" type="pres">
      <dgm:prSet presAssocID="{0E0C4855-7F0B-4A72-BAF0-3F8B3D73E3AD}" presName="imgShp" presStyleLbl="fgImgPlace1" presStyleIdx="0" presStyleCnt="3"/>
      <dgm:spPr/>
    </dgm:pt>
    <dgm:pt modelId="{2967DA44-A485-4221-9F23-ECD73782F429}" type="pres">
      <dgm:prSet presAssocID="{0E0C4855-7F0B-4A72-BAF0-3F8B3D73E3AD}" presName="txShp" presStyleLbl="node1" presStyleIdx="0" presStyleCnt="3" custLinFactNeighborX="368" custLinFactNeighborY="-18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13BEF1-3724-4942-8091-4EA104ECBF4C}" type="pres">
      <dgm:prSet presAssocID="{50C64609-B05A-42DC-A855-2BBDE2B28FC1}" presName="spacing" presStyleCnt="0"/>
      <dgm:spPr/>
    </dgm:pt>
    <dgm:pt modelId="{56C83B2B-5E82-4F51-8671-CDD196256366}" type="pres">
      <dgm:prSet presAssocID="{FF89A717-DD8E-4B10-B444-F2F6C1D2D972}" presName="composite" presStyleCnt="0"/>
      <dgm:spPr/>
    </dgm:pt>
    <dgm:pt modelId="{84422D17-50CE-47E9-A213-A96CEA1332D9}" type="pres">
      <dgm:prSet presAssocID="{FF89A717-DD8E-4B10-B444-F2F6C1D2D972}" presName="imgShp" presStyleLbl="fgImgPlace1" presStyleIdx="1" presStyleCnt="3"/>
      <dgm:spPr/>
    </dgm:pt>
    <dgm:pt modelId="{942C0512-86BD-423A-A2A7-47BB4A718C0E}" type="pres">
      <dgm:prSet presAssocID="{FF89A717-DD8E-4B10-B444-F2F6C1D2D972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E22F50-9DF6-41CA-B651-87706C153070}" type="pres">
      <dgm:prSet presAssocID="{5F5ED129-214A-4C4D-8756-7EB98274EE36}" presName="spacing" presStyleCnt="0"/>
      <dgm:spPr/>
    </dgm:pt>
    <dgm:pt modelId="{AFB0F20C-D625-41B2-8A1C-743B745BB098}" type="pres">
      <dgm:prSet presAssocID="{03B5A07E-A9F7-4BAF-907E-C9E926257A8B}" presName="composite" presStyleCnt="0"/>
      <dgm:spPr/>
    </dgm:pt>
    <dgm:pt modelId="{0D843D2E-67BC-4056-A816-1450AA275A95}" type="pres">
      <dgm:prSet presAssocID="{03B5A07E-A9F7-4BAF-907E-C9E926257A8B}" presName="imgShp" presStyleLbl="fgImgPlace1" presStyleIdx="2" presStyleCnt="3"/>
      <dgm:spPr/>
    </dgm:pt>
    <dgm:pt modelId="{1655F6EC-DE6E-4047-82A2-2E9CE20AE195}" type="pres">
      <dgm:prSet presAssocID="{03B5A07E-A9F7-4BAF-907E-C9E926257A8B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C09EEBD-5DC2-4F1F-8D2B-9BBC9EE1F4E1}" srcId="{E372FC4A-06BE-4E3A-BEE3-5461F556642E}" destId="{03B5A07E-A9F7-4BAF-907E-C9E926257A8B}" srcOrd="2" destOrd="0" parTransId="{7E8338C1-2EF3-4D12-B781-E44B590F0E7E}" sibTransId="{45438FEA-2C77-4931-9832-CC9B954364E3}"/>
    <dgm:cxn modelId="{D296F3BB-5656-4013-A558-A4B4CC4F7E03}" type="presOf" srcId="{0E0C4855-7F0B-4A72-BAF0-3F8B3D73E3AD}" destId="{2967DA44-A485-4221-9F23-ECD73782F429}" srcOrd="0" destOrd="0" presId="urn:microsoft.com/office/officeart/2005/8/layout/vList3"/>
    <dgm:cxn modelId="{29A05717-87A8-4C3E-85CB-5DD2EDC813A6}" type="presOf" srcId="{E372FC4A-06BE-4E3A-BEE3-5461F556642E}" destId="{A2AE6A7B-E65E-47A3-8D1B-94F0C236951E}" srcOrd="0" destOrd="0" presId="urn:microsoft.com/office/officeart/2005/8/layout/vList3"/>
    <dgm:cxn modelId="{28E67A97-AEA6-49D0-BE88-03FAC7BD8DDA}" type="presOf" srcId="{FF89A717-DD8E-4B10-B444-F2F6C1D2D972}" destId="{942C0512-86BD-423A-A2A7-47BB4A718C0E}" srcOrd="0" destOrd="0" presId="urn:microsoft.com/office/officeart/2005/8/layout/vList3"/>
    <dgm:cxn modelId="{04D5B5F9-24FB-4275-968B-C44EF8837186}" srcId="{E372FC4A-06BE-4E3A-BEE3-5461F556642E}" destId="{FF89A717-DD8E-4B10-B444-F2F6C1D2D972}" srcOrd="1" destOrd="0" parTransId="{840800B9-309F-4EEA-9497-EA032025D672}" sibTransId="{5F5ED129-214A-4C4D-8756-7EB98274EE36}"/>
    <dgm:cxn modelId="{16E51452-FA4C-47B5-B384-024D94B40554}" srcId="{E372FC4A-06BE-4E3A-BEE3-5461F556642E}" destId="{0E0C4855-7F0B-4A72-BAF0-3F8B3D73E3AD}" srcOrd="0" destOrd="0" parTransId="{F067DBE2-EFE3-49A6-B969-B188C46A663E}" sibTransId="{50C64609-B05A-42DC-A855-2BBDE2B28FC1}"/>
    <dgm:cxn modelId="{1C8708E3-8183-4904-8C42-75F1BC2A6519}" type="presOf" srcId="{03B5A07E-A9F7-4BAF-907E-C9E926257A8B}" destId="{1655F6EC-DE6E-4047-82A2-2E9CE20AE195}" srcOrd="0" destOrd="0" presId="urn:microsoft.com/office/officeart/2005/8/layout/vList3"/>
    <dgm:cxn modelId="{097C946C-F617-4D77-91FD-46A32430E44F}" type="presParOf" srcId="{A2AE6A7B-E65E-47A3-8D1B-94F0C236951E}" destId="{76118FB1-1C17-48B9-B156-5DD665DE6544}" srcOrd="0" destOrd="0" presId="urn:microsoft.com/office/officeart/2005/8/layout/vList3"/>
    <dgm:cxn modelId="{CC253A57-F15F-4073-99F3-1927A2194906}" type="presParOf" srcId="{76118FB1-1C17-48B9-B156-5DD665DE6544}" destId="{70853521-B0F4-4034-B8A9-065BCA0CC012}" srcOrd="0" destOrd="0" presId="urn:microsoft.com/office/officeart/2005/8/layout/vList3"/>
    <dgm:cxn modelId="{92B92DA1-1CD4-4E14-B477-FA0967215091}" type="presParOf" srcId="{76118FB1-1C17-48B9-B156-5DD665DE6544}" destId="{2967DA44-A485-4221-9F23-ECD73782F429}" srcOrd="1" destOrd="0" presId="urn:microsoft.com/office/officeart/2005/8/layout/vList3"/>
    <dgm:cxn modelId="{39EECE6C-98C7-4BE2-90D7-03EEC0942872}" type="presParOf" srcId="{A2AE6A7B-E65E-47A3-8D1B-94F0C236951E}" destId="{E313BEF1-3724-4942-8091-4EA104ECBF4C}" srcOrd="1" destOrd="0" presId="urn:microsoft.com/office/officeart/2005/8/layout/vList3"/>
    <dgm:cxn modelId="{F28E7A7F-83CA-4EFD-8BEA-532A5D8BDDF0}" type="presParOf" srcId="{A2AE6A7B-E65E-47A3-8D1B-94F0C236951E}" destId="{56C83B2B-5E82-4F51-8671-CDD196256366}" srcOrd="2" destOrd="0" presId="urn:microsoft.com/office/officeart/2005/8/layout/vList3"/>
    <dgm:cxn modelId="{4BE9F19A-CE9F-450C-92E7-F86C42DFCDA8}" type="presParOf" srcId="{56C83B2B-5E82-4F51-8671-CDD196256366}" destId="{84422D17-50CE-47E9-A213-A96CEA1332D9}" srcOrd="0" destOrd="0" presId="urn:microsoft.com/office/officeart/2005/8/layout/vList3"/>
    <dgm:cxn modelId="{9723CF09-8889-413F-A1A1-551F0B3ADB25}" type="presParOf" srcId="{56C83B2B-5E82-4F51-8671-CDD196256366}" destId="{942C0512-86BD-423A-A2A7-47BB4A718C0E}" srcOrd="1" destOrd="0" presId="urn:microsoft.com/office/officeart/2005/8/layout/vList3"/>
    <dgm:cxn modelId="{8845F2F7-8D31-46A2-BBD9-B37B3C30BFF0}" type="presParOf" srcId="{A2AE6A7B-E65E-47A3-8D1B-94F0C236951E}" destId="{9EE22F50-9DF6-41CA-B651-87706C153070}" srcOrd="3" destOrd="0" presId="urn:microsoft.com/office/officeart/2005/8/layout/vList3"/>
    <dgm:cxn modelId="{B6E11FA8-67E4-4F73-B563-8FA59D0F4933}" type="presParOf" srcId="{A2AE6A7B-E65E-47A3-8D1B-94F0C236951E}" destId="{AFB0F20C-D625-41B2-8A1C-743B745BB098}" srcOrd="4" destOrd="0" presId="urn:microsoft.com/office/officeart/2005/8/layout/vList3"/>
    <dgm:cxn modelId="{F3A427B8-A36D-421E-BFA1-94A42898E794}" type="presParOf" srcId="{AFB0F20C-D625-41B2-8A1C-743B745BB098}" destId="{0D843D2E-67BC-4056-A816-1450AA275A95}" srcOrd="0" destOrd="0" presId="urn:microsoft.com/office/officeart/2005/8/layout/vList3"/>
    <dgm:cxn modelId="{CA6DD668-A2E0-40D4-8E97-D5EFECC5CD15}" type="presParOf" srcId="{AFB0F20C-D625-41B2-8A1C-743B745BB098}" destId="{1655F6EC-DE6E-4047-82A2-2E9CE20AE195}" srcOrd="1" destOrd="0" presId="urn:microsoft.com/office/officeart/2005/8/layout/vList3"/>
  </dgm:cxnLst>
  <dgm:bg/>
  <dgm:whole/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E372FC4A-06BE-4E3A-BEE3-5461F556642E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</dgm:pt>
    <dgm:pt modelId="{0E0C4855-7F0B-4A72-BAF0-3F8B3D73E3AD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方案制定</a:t>
          </a:r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F067DBE2-EFE3-49A6-B969-B188C46A663E}" type="parTrans" cxnId="{16E51452-FA4C-47B5-B384-024D94B40554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50C64609-B05A-42DC-A855-2BBDE2B28FC1}" type="sibTrans" cxnId="{16E51452-FA4C-47B5-B384-024D94B40554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FF89A717-DD8E-4B10-B444-F2F6C1D2D972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资源落实</a:t>
          </a:r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840800B9-309F-4EEA-9497-EA032025D672}" type="parTrans" cxnId="{04D5B5F9-24FB-4275-968B-C44EF8837186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5F5ED129-214A-4C4D-8756-7EB98274EE36}" type="sibTrans" cxnId="{04D5B5F9-24FB-4275-968B-C44EF8837186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03B5A07E-A9F7-4BAF-907E-C9E926257A8B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风险评估</a:t>
          </a:r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E8338C1-2EF3-4D12-B781-E44B590F0E7E}" type="parTrans" cxnId="{4C09EEBD-5DC2-4F1F-8D2B-9BBC9EE1F4E1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45438FEA-2C77-4931-9832-CC9B954364E3}" type="sibTrans" cxnId="{4C09EEBD-5DC2-4F1F-8D2B-9BBC9EE1F4E1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D52133EC-ED4B-4343-BC12-D6C55C0EA63A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项目排期</a:t>
          </a:r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0F053DBD-FABE-4A37-BCF9-890B9D8F83D9}" type="parTrans" cxnId="{6E7209B9-E07E-48B6-9F8D-DAD14BFF95B2}">
      <dgm:prSet/>
      <dgm:spPr/>
      <dgm:t>
        <a:bodyPr/>
        <a:lstStyle/>
        <a:p>
          <a:endParaRPr lang="zh-CN" altLang="en-US"/>
        </a:p>
      </dgm:t>
    </dgm:pt>
    <dgm:pt modelId="{78F533FF-6FFE-46D6-9FB9-3385A7DD50C3}" type="sibTrans" cxnId="{6E7209B9-E07E-48B6-9F8D-DAD14BFF95B2}">
      <dgm:prSet/>
      <dgm:spPr/>
      <dgm:t>
        <a:bodyPr/>
        <a:lstStyle/>
        <a:p>
          <a:endParaRPr lang="zh-CN" altLang="en-US"/>
        </a:p>
      </dgm:t>
    </dgm:pt>
    <dgm:pt modelId="{A2AE6A7B-E65E-47A3-8D1B-94F0C236951E}" type="pres">
      <dgm:prSet presAssocID="{E372FC4A-06BE-4E3A-BEE3-5461F556642E}" presName="linearFlow" presStyleCnt="0">
        <dgm:presLayoutVars>
          <dgm:dir/>
          <dgm:resizeHandles val="exact"/>
        </dgm:presLayoutVars>
      </dgm:prSet>
      <dgm:spPr/>
    </dgm:pt>
    <dgm:pt modelId="{76118FB1-1C17-48B9-B156-5DD665DE6544}" type="pres">
      <dgm:prSet presAssocID="{0E0C4855-7F0B-4A72-BAF0-3F8B3D73E3AD}" presName="composite" presStyleCnt="0"/>
      <dgm:spPr/>
    </dgm:pt>
    <dgm:pt modelId="{70853521-B0F4-4034-B8A9-065BCA0CC012}" type="pres">
      <dgm:prSet presAssocID="{0E0C4855-7F0B-4A72-BAF0-3F8B3D73E3AD}" presName="imgShp" presStyleLbl="fgImgPlace1" presStyleIdx="0" presStyleCnt="4"/>
      <dgm:spPr/>
    </dgm:pt>
    <dgm:pt modelId="{2967DA44-A485-4221-9F23-ECD73782F429}" type="pres">
      <dgm:prSet presAssocID="{0E0C4855-7F0B-4A72-BAF0-3F8B3D73E3AD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13BEF1-3724-4942-8091-4EA104ECBF4C}" type="pres">
      <dgm:prSet presAssocID="{50C64609-B05A-42DC-A855-2BBDE2B28FC1}" presName="spacing" presStyleCnt="0"/>
      <dgm:spPr/>
    </dgm:pt>
    <dgm:pt modelId="{56C83B2B-5E82-4F51-8671-CDD196256366}" type="pres">
      <dgm:prSet presAssocID="{FF89A717-DD8E-4B10-B444-F2F6C1D2D972}" presName="composite" presStyleCnt="0"/>
      <dgm:spPr/>
    </dgm:pt>
    <dgm:pt modelId="{84422D17-50CE-47E9-A213-A96CEA1332D9}" type="pres">
      <dgm:prSet presAssocID="{FF89A717-DD8E-4B10-B444-F2F6C1D2D972}" presName="imgShp" presStyleLbl="fgImgPlace1" presStyleIdx="1" presStyleCnt="4"/>
      <dgm:spPr/>
    </dgm:pt>
    <dgm:pt modelId="{942C0512-86BD-423A-A2A7-47BB4A718C0E}" type="pres">
      <dgm:prSet presAssocID="{FF89A717-DD8E-4B10-B444-F2F6C1D2D972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E22F50-9DF6-41CA-B651-87706C153070}" type="pres">
      <dgm:prSet presAssocID="{5F5ED129-214A-4C4D-8756-7EB98274EE36}" presName="spacing" presStyleCnt="0"/>
      <dgm:spPr/>
    </dgm:pt>
    <dgm:pt modelId="{AFB0F20C-D625-41B2-8A1C-743B745BB098}" type="pres">
      <dgm:prSet presAssocID="{03B5A07E-A9F7-4BAF-907E-C9E926257A8B}" presName="composite" presStyleCnt="0"/>
      <dgm:spPr/>
    </dgm:pt>
    <dgm:pt modelId="{0D843D2E-67BC-4056-A816-1450AA275A95}" type="pres">
      <dgm:prSet presAssocID="{03B5A07E-A9F7-4BAF-907E-C9E926257A8B}" presName="imgShp" presStyleLbl="fgImgPlace1" presStyleIdx="2" presStyleCnt="4"/>
      <dgm:spPr/>
    </dgm:pt>
    <dgm:pt modelId="{1655F6EC-DE6E-4047-82A2-2E9CE20AE195}" type="pres">
      <dgm:prSet presAssocID="{03B5A07E-A9F7-4BAF-907E-C9E926257A8B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5DB0D3-1498-450B-8AEA-42E28634D523}" type="pres">
      <dgm:prSet presAssocID="{45438FEA-2C77-4931-9832-CC9B954364E3}" presName="spacing" presStyleCnt="0"/>
      <dgm:spPr/>
    </dgm:pt>
    <dgm:pt modelId="{4346337F-B1C7-4407-8266-742BE9483F02}" type="pres">
      <dgm:prSet presAssocID="{D52133EC-ED4B-4343-BC12-D6C55C0EA63A}" presName="composite" presStyleCnt="0"/>
      <dgm:spPr/>
    </dgm:pt>
    <dgm:pt modelId="{1D826611-4E9F-41B5-A58C-3F88AD4808DD}" type="pres">
      <dgm:prSet presAssocID="{D52133EC-ED4B-4343-BC12-D6C55C0EA63A}" presName="imgShp" presStyleLbl="fgImgPlace1" presStyleIdx="3" presStyleCnt="4"/>
      <dgm:spPr/>
    </dgm:pt>
    <dgm:pt modelId="{CEDF43D4-5F58-4BE4-849E-B49C3B0F9D5E}" type="pres">
      <dgm:prSet presAssocID="{D52133EC-ED4B-4343-BC12-D6C55C0EA63A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C09EEBD-5DC2-4F1F-8D2B-9BBC9EE1F4E1}" srcId="{E372FC4A-06BE-4E3A-BEE3-5461F556642E}" destId="{03B5A07E-A9F7-4BAF-907E-C9E926257A8B}" srcOrd="2" destOrd="0" parTransId="{7E8338C1-2EF3-4D12-B781-E44B590F0E7E}" sibTransId="{45438FEA-2C77-4931-9832-CC9B954364E3}"/>
    <dgm:cxn modelId="{9EA2AF08-C469-45EF-903A-844B637C0FF5}" type="presOf" srcId="{FF89A717-DD8E-4B10-B444-F2F6C1D2D972}" destId="{942C0512-86BD-423A-A2A7-47BB4A718C0E}" srcOrd="0" destOrd="0" presId="urn:microsoft.com/office/officeart/2005/8/layout/vList3"/>
    <dgm:cxn modelId="{977CDE38-C202-441F-96FD-A936E05B1033}" type="presOf" srcId="{0E0C4855-7F0B-4A72-BAF0-3F8B3D73E3AD}" destId="{2967DA44-A485-4221-9F23-ECD73782F429}" srcOrd="0" destOrd="0" presId="urn:microsoft.com/office/officeart/2005/8/layout/vList3"/>
    <dgm:cxn modelId="{FC8324F6-73F6-4EDC-A257-21000236F9B5}" type="presOf" srcId="{D52133EC-ED4B-4343-BC12-D6C55C0EA63A}" destId="{CEDF43D4-5F58-4BE4-849E-B49C3B0F9D5E}" srcOrd="0" destOrd="0" presId="urn:microsoft.com/office/officeart/2005/8/layout/vList3"/>
    <dgm:cxn modelId="{A1328A2C-28F8-4C9C-BDE1-948CB37E9274}" type="presOf" srcId="{03B5A07E-A9F7-4BAF-907E-C9E926257A8B}" destId="{1655F6EC-DE6E-4047-82A2-2E9CE20AE195}" srcOrd="0" destOrd="0" presId="urn:microsoft.com/office/officeart/2005/8/layout/vList3"/>
    <dgm:cxn modelId="{04D5B5F9-24FB-4275-968B-C44EF8837186}" srcId="{E372FC4A-06BE-4E3A-BEE3-5461F556642E}" destId="{FF89A717-DD8E-4B10-B444-F2F6C1D2D972}" srcOrd="1" destOrd="0" parTransId="{840800B9-309F-4EEA-9497-EA032025D672}" sibTransId="{5F5ED129-214A-4C4D-8756-7EB98274EE36}"/>
    <dgm:cxn modelId="{ECACF7CE-1513-4F6F-B3D5-3A9EF9845753}" type="presOf" srcId="{E372FC4A-06BE-4E3A-BEE3-5461F556642E}" destId="{A2AE6A7B-E65E-47A3-8D1B-94F0C236951E}" srcOrd="0" destOrd="0" presId="urn:microsoft.com/office/officeart/2005/8/layout/vList3"/>
    <dgm:cxn modelId="{16E51452-FA4C-47B5-B384-024D94B40554}" srcId="{E372FC4A-06BE-4E3A-BEE3-5461F556642E}" destId="{0E0C4855-7F0B-4A72-BAF0-3F8B3D73E3AD}" srcOrd="0" destOrd="0" parTransId="{F067DBE2-EFE3-49A6-B969-B188C46A663E}" sibTransId="{50C64609-B05A-42DC-A855-2BBDE2B28FC1}"/>
    <dgm:cxn modelId="{6E7209B9-E07E-48B6-9F8D-DAD14BFF95B2}" srcId="{E372FC4A-06BE-4E3A-BEE3-5461F556642E}" destId="{D52133EC-ED4B-4343-BC12-D6C55C0EA63A}" srcOrd="3" destOrd="0" parTransId="{0F053DBD-FABE-4A37-BCF9-890B9D8F83D9}" sibTransId="{78F533FF-6FFE-46D6-9FB9-3385A7DD50C3}"/>
    <dgm:cxn modelId="{7BEAADB6-425F-4F3C-9327-63CFA6995166}" type="presParOf" srcId="{A2AE6A7B-E65E-47A3-8D1B-94F0C236951E}" destId="{76118FB1-1C17-48B9-B156-5DD665DE6544}" srcOrd="0" destOrd="0" presId="urn:microsoft.com/office/officeart/2005/8/layout/vList3"/>
    <dgm:cxn modelId="{9277AF41-289B-4B23-944D-7093C32B6B42}" type="presParOf" srcId="{76118FB1-1C17-48B9-B156-5DD665DE6544}" destId="{70853521-B0F4-4034-B8A9-065BCA0CC012}" srcOrd="0" destOrd="0" presId="urn:microsoft.com/office/officeart/2005/8/layout/vList3"/>
    <dgm:cxn modelId="{48F2C946-F1B4-496E-9D35-1FBAF25BBE5C}" type="presParOf" srcId="{76118FB1-1C17-48B9-B156-5DD665DE6544}" destId="{2967DA44-A485-4221-9F23-ECD73782F429}" srcOrd="1" destOrd="0" presId="urn:microsoft.com/office/officeart/2005/8/layout/vList3"/>
    <dgm:cxn modelId="{C7138182-BD76-4E4C-99DB-32827B59610A}" type="presParOf" srcId="{A2AE6A7B-E65E-47A3-8D1B-94F0C236951E}" destId="{E313BEF1-3724-4942-8091-4EA104ECBF4C}" srcOrd="1" destOrd="0" presId="urn:microsoft.com/office/officeart/2005/8/layout/vList3"/>
    <dgm:cxn modelId="{6E655196-6623-4A19-96D1-88096390FFF0}" type="presParOf" srcId="{A2AE6A7B-E65E-47A3-8D1B-94F0C236951E}" destId="{56C83B2B-5E82-4F51-8671-CDD196256366}" srcOrd="2" destOrd="0" presId="urn:microsoft.com/office/officeart/2005/8/layout/vList3"/>
    <dgm:cxn modelId="{F7F4D59E-BFA2-4209-AE9E-0D410F6BDEB7}" type="presParOf" srcId="{56C83B2B-5E82-4F51-8671-CDD196256366}" destId="{84422D17-50CE-47E9-A213-A96CEA1332D9}" srcOrd="0" destOrd="0" presId="urn:microsoft.com/office/officeart/2005/8/layout/vList3"/>
    <dgm:cxn modelId="{6533373D-E631-4D45-A0C0-280E982EAA60}" type="presParOf" srcId="{56C83B2B-5E82-4F51-8671-CDD196256366}" destId="{942C0512-86BD-423A-A2A7-47BB4A718C0E}" srcOrd="1" destOrd="0" presId="urn:microsoft.com/office/officeart/2005/8/layout/vList3"/>
    <dgm:cxn modelId="{B2E75780-8465-4A35-9E6E-3265481EDCB3}" type="presParOf" srcId="{A2AE6A7B-E65E-47A3-8D1B-94F0C236951E}" destId="{9EE22F50-9DF6-41CA-B651-87706C153070}" srcOrd="3" destOrd="0" presId="urn:microsoft.com/office/officeart/2005/8/layout/vList3"/>
    <dgm:cxn modelId="{A2F486C7-AF7D-4871-9161-D4EB2CB9864D}" type="presParOf" srcId="{A2AE6A7B-E65E-47A3-8D1B-94F0C236951E}" destId="{AFB0F20C-D625-41B2-8A1C-743B745BB098}" srcOrd="4" destOrd="0" presId="urn:microsoft.com/office/officeart/2005/8/layout/vList3"/>
    <dgm:cxn modelId="{B9883160-18AB-4F9D-989F-0DF9A30C04A9}" type="presParOf" srcId="{AFB0F20C-D625-41B2-8A1C-743B745BB098}" destId="{0D843D2E-67BC-4056-A816-1450AA275A95}" srcOrd="0" destOrd="0" presId="urn:microsoft.com/office/officeart/2005/8/layout/vList3"/>
    <dgm:cxn modelId="{07D06ADD-4539-4890-8E89-CF1A4AB4E9FE}" type="presParOf" srcId="{AFB0F20C-D625-41B2-8A1C-743B745BB098}" destId="{1655F6EC-DE6E-4047-82A2-2E9CE20AE195}" srcOrd="1" destOrd="0" presId="urn:microsoft.com/office/officeart/2005/8/layout/vList3"/>
    <dgm:cxn modelId="{DE1D0352-5205-4A1A-A1CC-D4DA0AE2A4FA}" type="presParOf" srcId="{A2AE6A7B-E65E-47A3-8D1B-94F0C236951E}" destId="{385DB0D3-1498-450B-8AEA-42E28634D523}" srcOrd="5" destOrd="0" presId="urn:microsoft.com/office/officeart/2005/8/layout/vList3"/>
    <dgm:cxn modelId="{810C2761-38E2-4D2D-B8B0-65B8B2FED8BB}" type="presParOf" srcId="{A2AE6A7B-E65E-47A3-8D1B-94F0C236951E}" destId="{4346337F-B1C7-4407-8266-742BE9483F02}" srcOrd="6" destOrd="0" presId="urn:microsoft.com/office/officeart/2005/8/layout/vList3"/>
    <dgm:cxn modelId="{2627C742-3FF0-4285-8C2E-D88703A6EE72}" type="presParOf" srcId="{4346337F-B1C7-4407-8266-742BE9483F02}" destId="{1D826611-4E9F-41B5-A58C-3F88AD4808DD}" srcOrd="0" destOrd="0" presId="urn:microsoft.com/office/officeart/2005/8/layout/vList3"/>
    <dgm:cxn modelId="{0F71B2D5-BDB3-478D-B80F-3BD340785A60}" type="presParOf" srcId="{4346337F-B1C7-4407-8266-742BE9483F02}" destId="{CEDF43D4-5F58-4BE4-849E-B49C3B0F9D5E}" srcOrd="1" destOrd="0" presId="urn:microsoft.com/office/officeart/2005/8/layout/vList3"/>
  </dgm:cxnLst>
  <dgm:bg/>
  <dgm:whole/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E54998FA-CECD-4A5C-AF6E-ABBF495D6F80}" type="doc">
      <dgm:prSet loTypeId="urn:microsoft.com/office/officeart/2005/8/layout/bList2" loCatId="list" qsTypeId="urn:microsoft.com/office/officeart/2005/8/quickstyle/simple1" qsCatId="simple" csTypeId="urn:microsoft.com/office/officeart/2005/8/colors/colorful4" csCatId="colorful" phldr="1"/>
      <dgm:spPr/>
    </dgm:pt>
    <dgm:pt modelId="{AE5B34F7-9308-4A50-907D-BAD388DA75D6}">
      <dgm:prSet phldrT="[文本]" custT="1"/>
      <dgm:spPr/>
      <dgm:t>
        <a:bodyPr/>
        <a:lstStyle/>
        <a:p>
          <a:endParaRPr lang="zh-CN" altLang="en-US" sz="3200" dirty="0">
            <a:latin typeface="微软雅黑" pitchFamily="34" charset="-122"/>
            <a:ea typeface="微软雅黑" pitchFamily="34" charset="-122"/>
          </a:endParaRPr>
        </a:p>
      </dgm:t>
    </dgm:pt>
    <dgm:pt modelId="{52D353C1-9F18-4292-9C54-02E69C843F15}" type="parTrans" cxnId="{F2577756-422F-4F4E-83A0-A9D04A116707}">
      <dgm:prSet/>
      <dgm:spPr/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CB238911-9CAA-4396-B065-A014C546957D}" type="sibTrans" cxnId="{F2577756-422F-4F4E-83A0-A9D04A116707}">
      <dgm:prSet/>
      <dgm:spPr/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E6CD9991-325D-465B-91D5-13EF99D2F3A9}">
      <dgm:prSet phldrT="[文本]" phldr="1" custT="1"/>
      <dgm:spPr/>
      <dgm:t>
        <a:bodyPr/>
        <a:lstStyle/>
        <a:p>
          <a:endParaRPr lang="zh-CN" altLang="en-US" sz="3200" dirty="0">
            <a:latin typeface="微软雅黑" pitchFamily="34" charset="-122"/>
            <a:ea typeface="微软雅黑" pitchFamily="34" charset="-122"/>
          </a:endParaRPr>
        </a:p>
      </dgm:t>
    </dgm:pt>
    <dgm:pt modelId="{EA6E40FD-310D-45F3-B766-9C00021CFB58}" type="parTrans" cxnId="{753D4813-F621-425E-A487-E6FE81C2F63F}">
      <dgm:prSet/>
      <dgm:spPr/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B5AF9366-B070-4247-8E9B-9ACAAD2B0A3B}" type="sibTrans" cxnId="{753D4813-F621-425E-A487-E6FE81C2F63F}">
      <dgm:prSet/>
      <dgm:spPr/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20D84A98-FD1A-4EB7-ADC9-E3CCFE919148}">
      <dgm:prSet phldrT="[文本]" custT="1"/>
      <dgm:spPr/>
      <dgm:t>
        <a:bodyPr/>
        <a:lstStyle/>
        <a:p>
          <a:endParaRPr lang="zh-CN" altLang="en-US" sz="3200" dirty="0">
            <a:latin typeface="微软雅黑" pitchFamily="34" charset="-122"/>
            <a:ea typeface="微软雅黑" pitchFamily="34" charset="-122"/>
          </a:endParaRPr>
        </a:p>
      </dgm:t>
    </dgm:pt>
    <dgm:pt modelId="{E4C77BDC-45B4-4469-9DCF-9C8F62888CE6}" type="parTrans" cxnId="{A12FA211-F72E-46B3-B1FF-A7CC367FDAA0}">
      <dgm:prSet/>
      <dgm:spPr/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84EF4964-0AD6-4397-9615-6D2AA152DCB2}" type="sibTrans" cxnId="{A12FA211-F72E-46B3-B1FF-A7CC367FDAA0}">
      <dgm:prSet/>
      <dgm:spPr/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E5E229ED-7260-4827-A806-38F5DC08D8FF}">
      <dgm:prSet custT="1"/>
      <dgm:spPr/>
      <dgm:t>
        <a:bodyPr/>
        <a:lstStyle/>
        <a:p>
          <a:r>
            <a:rPr lang="zh-CN" altLang="en-US" sz="3200" dirty="0" smtClean="0">
              <a:latin typeface="微软雅黑" pitchFamily="34" charset="-122"/>
              <a:ea typeface="微软雅黑" pitchFamily="34" charset="-122"/>
            </a:rPr>
            <a:t>需求分析能力</a:t>
          </a:r>
          <a:endParaRPr lang="zh-CN" altLang="en-US" sz="3200" dirty="0">
            <a:latin typeface="微软雅黑" pitchFamily="34" charset="-122"/>
            <a:ea typeface="微软雅黑" pitchFamily="34" charset="-122"/>
          </a:endParaRPr>
        </a:p>
      </dgm:t>
    </dgm:pt>
    <dgm:pt modelId="{ADE3438C-5E93-4D47-8C6F-D982B00A827F}" type="parTrans" cxnId="{125A8AFE-5F7B-45DB-8B80-802D0D200475}">
      <dgm:prSet/>
      <dgm:spPr/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FE0CF209-11C6-4FC2-803D-AA24DC7D12EF}" type="sibTrans" cxnId="{125A8AFE-5F7B-45DB-8B80-802D0D200475}">
      <dgm:prSet/>
      <dgm:spPr/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1AAC13EC-25F6-45AC-A87C-2F0DFAA4E224}">
      <dgm:prSet custT="1"/>
      <dgm:spPr/>
      <dgm:t>
        <a:bodyPr/>
        <a:lstStyle/>
        <a:p>
          <a:r>
            <a:rPr lang="zh-CN" altLang="en-US" sz="3200" dirty="0" smtClean="0">
              <a:latin typeface="微软雅黑" pitchFamily="34" charset="-122"/>
              <a:ea typeface="微软雅黑" pitchFamily="34" charset="-122"/>
            </a:rPr>
            <a:t>沟通能力</a:t>
          </a:r>
          <a:endParaRPr lang="zh-CN" altLang="en-US" sz="3200" dirty="0">
            <a:latin typeface="微软雅黑" pitchFamily="34" charset="-122"/>
            <a:ea typeface="微软雅黑" pitchFamily="34" charset="-122"/>
          </a:endParaRPr>
        </a:p>
      </dgm:t>
    </dgm:pt>
    <dgm:pt modelId="{A5B3ACDE-1278-4AD6-AA3E-A2AE06E12CB5}" type="parTrans" cxnId="{57338B12-36B0-4FFD-9E30-51E71E558867}">
      <dgm:prSet/>
      <dgm:spPr/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06D303B2-8108-4DF0-B349-61CFE05F73FB}" type="sibTrans" cxnId="{57338B12-36B0-4FFD-9E30-51E71E558867}">
      <dgm:prSet/>
      <dgm:spPr/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6E5730E0-8025-46D9-9FE9-A795516B466B}">
      <dgm:prSet custT="1"/>
      <dgm:spPr/>
      <dgm:t>
        <a:bodyPr/>
        <a:lstStyle/>
        <a:p>
          <a:endParaRPr lang="zh-CN" altLang="en-US" sz="3200" dirty="0">
            <a:latin typeface="微软雅黑" pitchFamily="34" charset="-122"/>
            <a:ea typeface="微软雅黑" pitchFamily="34" charset="-122"/>
          </a:endParaRPr>
        </a:p>
      </dgm:t>
    </dgm:pt>
    <dgm:pt modelId="{38F65D21-0FFE-4A1A-965A-E8796724F1A4}" type="parTrans" cxnId="{3188FF87-14B9-4C76-862F-C3051C904A31}">
      <dgm:prSet/>
      <dgm:spPr/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962599DF-021A-4DB7-A915-6EE7B8ABCC13}" type="sibTrans" cxnId="{3188FF87-14B9-4C76-862F-C3051C904A31}">
      <dgm:prSet/>
      <dgm:spPr/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C23E8CC8-EB4C-42A9-9E88-9261AD40421A}">
      <dgm:prSet custT="1"/>
      <dgm:spPr/>
      <dgm:t>
        <a:bodyPr/>
        <a:lstStyle/>
        <a:p>
          <a:r>
            <a:rPr lang="zh-CN" altLang="en-US" sz="3200" dirty="0" smtClean="0">
              <a:latin typeface="微软雅黑" pitchFamily="34" charset="-122"/>
              <a:ea typeface="微软雅黑" pitchFamily="34" charset="-122"/>
            </a:rPr>
            <a:t>数据分析</a:t>
          </a:r>
          <a:endParaRPr lang="zh-CN" altLang="en-US" sz="3200" dirty="0">
            <a:latin typeface="微软雅黑" pitchFamily="34" charset="-122"/>
            <a:ea typeface="微软雅黑" pitchFamily="34" charset="-122"/>
          </a:endParaRPr>
        </a:p>
      </dgm:t>
    </dgm:pt>
    <dgm:pt modelId="{44BB22E4-2C0F-4977-B757-15669B03AF1D}" type="parTrans" cxnId="{C279391E-8136-4FCD-B7B1-09C4D268C9E9}">
      <dgm:prSet/>
      <dgm:spPr/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A33606DA-8633-4D8F-B99B-81806BAC9D40}" type="sibTrans" cxnId="{C279391E-8136-4FCD-B7B1-09C4D268C9E9}">
      <dgm:prSet/>
      <dgm:spPr/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F27BF3A3-C334-42BB-80C0-1E2E35F5A69D}">
      <dgm:prSet phldrT="[文本]" custT="1"/>
      <dgm:spPr/>
      <dgm:t>
        <a:bodyPr/>
        <a:lstStyle/>
        <a:p>
          <a:endParaRPr lang="zh-CN" altLang="en-US" sz="3200" dirty="0">
            <a:latin typeface="微软雅黑" pitchFamily="34" charset="-122"/>
            <a:ea typeface="微软雅黑" pitchFamily="34" charset="-122"/>
          </a:endParaRPr>
        </a:p>
      </dgm:t>
    </dgm:pt>
    <dgm:pt modelId="{3D18B6DE-F773-433D-AE46-A0B21A0B2D94}" type="parTrans" cxnId="{2CC5ECD2-2C4D-4395-8F3C-EDEE079A0AC5}">
      <dgm:prSet/>
      <dgm:spPr/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0E24B227-0982-4ADD-BEEE-60CC61E88207}" type="sibTrans" cxnId="{2CC5ECD2-2C4D-4395-8F3C-EDEE079A0AC5}">
      <dgm:prSet/>
      <dgm:spPr/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1BCFDAA6-90D8-47E1-84E5-863CA8BE4446}">
      <dgm:prSet custT="1"/>
      <dgm:spPr/>
      <dgm:t>
        <a:bodyPr/>
        <a:lstStyle/>
        <a:p>
          <a:r>
            <a:rPr lang="zh-CN" altLang="en-US" sz="3200" dirty="0" smtClean="0">
              <a:latin typeface="微软雅黑" pitchFamily="34" charset="-122"/>
              <a:ea typeface="微软雅黑" pitchFamily="34" charset="-122"/>
            </a:rPr>
            <a:t>经验积累</a:t>
          </a:r>
          <a:endParaRPr lang="zh-CN" altLang="en-US" sz="3200" dirty="0">
            <a:latin typeface="微软雅黑" pitchFamily="34" charset="-122"/>
            <a:ea typeface="微软雅黑" pitchFamily="34" charset="-122"/>
          </a:endParaRPr>
        </a:p>
      </dgm:t>
    </dgm:pt>
    <dgm:pt modelId="{86598D56-4B6A-47FD-AC80-CBA6F27FC7F1}" type="parTrans" cxnId="{6382A0B2-3161-460C-9BEF-F5EDBD967234}">
      <dgm:prSet/>
      <dgm:spPr/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09F36B42-5059-498F-90D3-FF6D990739C2}" type="sibTrans" cxnId="{6382A0B2-3161-460C-9BEF-F5EDBD967234}">
      <dgm:prSet/>
      <dgm:spPr/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C35E14AC-2916-46FC-82B3-CE8AFB26D264}">
      <dgm:prSet custT="1"/>
      <dgm:spPr/>
      <dgm:t>
        <a:bodyPr/>
        <a:lstStyle/>
        <a:p>
          <a:r>
            <a:rPr lang="zh-CN" altLang="en-US" sz="3200" dirty="0" smtClean="0">
              <a:latin typeface="微软雅黑" pitchFamily="34" charset="-122"/>
              <a:ea typeface="微软雅黑" pitchFamily="34" charset="-122"/>
            </a:rPr>
            <a:t>问题解决能力</a:t>
          </a:r>
          <a:endParaRPr lang="zh-CN" altLang="en-US" sz="3200" dirty="0">
            <a:latin typeface="微软雅黑" pitchFamily="34" charset="-122"/>
            <a:ea typeface="微软雅黑" pitchFamily="34" charset="-122"/>
          </a:endParaRPr>
        </a:p>
      </dgm:t>
    </dgm:pt>
    <dgm:pt modelId="{1FBC8140-E0E6-41A5-87DC-93BC322AF191}" type="parTrans" cxnId="{1FEA91DB-C451-4B27-AF19-65F9EDA7FC80}">
      <dgm:prSet/>
      <dgm:spPr/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7E519221-1859-457D-A04C-266F13A0D31D}" type="sibTrans" cxnId="{1FEA91DB-C451-4B27-AF19-65F9EDA7FC80}">
      <dgm:prSet/>
      <dgm:spPr/>
      <dgm:t>
        <a:bodyPr/>
        <a:lstStyle/>
        <a:p>
          <a:endParaRPr lang="zh-CN" altLang="en-US" sz="3200">
            <a:latin typeface="微软雅黑" pitchFamily="34" charset="-122"/>
            <a:ea typeface="微软雅黑" pitchFamily="34" charset="-122"/>
          </a:endParaRPr>
        </a:p>
      </dgm:t>
    </dgm:pt>
    <dgm:pt modelId="{F8CF8A18-D74B-463C-A62D-2254ABB2DBC9}">
      <dgm:prSet phldrT="[文本]" custT="1"/>
      <dgm:spPr/>
      <dgm:t>
        <a:bodyPr/>
        <a:lstStyle/>
        <a:p>
          <a:endParaRPr lang="zh-CN" altLang="en-US" sz="3200" dirty="0">
            <a:latin typeface="微软雅黑" pitchFamily="34" charset="-122"/>
            <a:ea typeface="微软雅黑" pitchFamily="34" charset="-122"/>
          </a:endParaRPr>
        </a:p>
      </dgm:t>
    </dgm:pt>
    <dgm:pt modelId="{018A1D5C-5B29-46AD-83E1-AA53AF575EE4}" type="parTrans" cxnId="{95AC829C-28D8-437E-BA82-84C0E659DA22}">
      <dgm:prSet/>
      <dgm:spPr/>
    </dgm:pt>
    <dgm:pt modelId="{D6A05A83-3B25-493A-BF14-A936A5BD157D}" type="sibTrans" cxnId="{95AC829C-28D8-437E-BA82-84C0E659DA22}">
      <dgm:prSet/>
      <dgm:spPr/>
    </dgm:pt>
    <dgm:pt modelId="{2F463102-C98C-4FF1-B964-66DD4BF99F4C}">
      <dgm:prSet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Excel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使用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C8AE7B84-AEC2-404C-B66C-22FE690CEA99}" type="parTrans" cxnId="{5810A522-5F66-45AE-8977-AF00A75CDEA4}">
      <dgm:prSet/>
      <dgm:spPr/>
    </dgm:pt>
    <dgm:pt modelId="{93127149-EB39-409B-AFA7-27F1D5979A8C}" type="sibTrans" cxnId="{5810A522-5F66-45AE-8977-AF00A75CDEA4}">
      <dgm:prSet/>
      <dgm:spPr/>
    </dgm:pt>
    <dgm:pt modelId="{5CA6758C-8383-4500-B89E-6294C1BF1B87}" type="pres">
      <dgm:prSet presAssocID="{E54998FA-CECD-4A5C-AF6E-ABBF495D6F80}" presName="diagram" presStyleCnt="0">
        <dgm:presLayoutVars>
          <dgm:dir/>
          <dgm:animLvl val="lvl"/>
          <dgm:resizeHandles val="exact"/>
        </dgm:presLayoutVars>
      </dgm:prSet>
      <dgm:spPr/>
    </dgm:pt>
    <dgm:pt modelId="{D5799BFB-F0E5-4C19-93BC-67A0F6FB9874}" type="pres">
      <dgm:prSet presAssocID="{AE5B34F7-9308-4A50-907D-BAD388DA75D6}" presName="compNode" presStyleCnt="0"/>
      <dgm:spPr/>
    </dgm:pt>
    <dgm:pt modelId="{1328E3F0-FCCE-4E7F-A7D6-61FC9B0EEC3A}" type="pres">
      <dgm:prSet presAssocID="{AE5B34F7-9308-4A50-907D-BAD388DA75D6}" presName="childRect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73621A-68CF-4516-A92E-F882B2F4D700}" type="pres">
      <dgm:prSet presAssocID="{AE5B34F7-9308-4A50-907D-BAD388DA75D6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E1D876-25FA-4D83-9929-43663794286B}" type="pres">
      <dgm:prSet presAssocID="{AE5B34F7-9308-4A50-907D-BAD388DA75D6}" presName="parentRect" presStyleLbl="alignNode1" presStyleIdx="0" presStyleCnt="6"/>
      <dgm:spPr/>
      <dgm:t>
        <a:bodyPr/>
        <a:lstStyle/>
        <a:p>
          <a:endParaRPr lang="zh-CN" altLang="en-US"/>
        </a:p>
      </dgm:t>
    </dgm:pt>
    <dgm:pt modelId="{87327E86-6EA9-45AA-9773-C4CC944582AC}" type="pres">
      <dgm:prSet presAssocID="{AE5B34F7-9308-4A50-907D-BAD388DA75D6}" presName="adorn" presStyleLbl="fgAccFollowNode1" presStyleIdx="0" presStyleCnt="6"/>
      <dgm:spPr/>
    </dgm:pt>
    <dgm:pt modelId="{2E5F98A5-4058-4EB0-A09C-44EBE1508206}" type="pres">
      <dgm:prSet presAssocID="{CB238911-9CAA-4396-B065-A014C546957D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9CDC8CAC-C4BF-4ECA-9E9C-C174FB8C446D}" type="pres">
      <dgm:prSet presAssocID="{E6CD9991-325D-465B-91D5-13EF99D2F3A9}" presName="compNode" presStyleCnt="0"/>
      <dgm:spPr/>
    </dgm:pt>
    <dgm:pt modelId="{382A57E9-84A9-4834-8051-0ABEE6F2EE9C}" type="pres">
      <dgm:prSet presAssocID="{E6CD9991-325D-465B-91D5-13EF99D2F3A9}" presName="childRect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32C868-C271-4268-A241-11A27D2795FF}" type="pres">
      <dgm:prSet presAssocID="{E6CD9991-325D-465B-91D5-13EF99D2F3A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911D0C-F939-4389-86B4-A5B570EA4666}" type="pres">
      <dgm:prSet presAssocID="{E6CD9991-325D-465B-91D5-13EF99D2F3A9}" presName="parentRect" presStyleLbl="alignNode1" presStyleIdx="1" presStyleCnt="6"/>
      <dgm:spPr/>
      <dgm:t>
        <a:bodyPr/>
        <a:lstStyle/>
        <a:p>
          <a:endParaRPr lang="zh-CN" altLang="en-US"/>
        </a:p>
      </dgm:t>
    </dgm:pt>
    <dgm:pt modelId="{AB8EDC35-752A-494D-83F6-ACEEBC02FA82}" type="pres">
      <dgm:prSet presAssocID="{E6CD9991-325D-465B-91D5-13EF99D2F3A9}" presName="adorn" presStyleLbl="fgAccFollowNode1" presStyleIdx="1" presStyleCnt="6"/>
      <dgm:spPr/>
    </dgm:pt>
    <dgm:pt modelId="{DCCFAC13-B734-46A4-B6DB-D9DF284A4EC5}" type="pres">
      <dgm:prSet presAssocID="{B5AF9366-B070-4247-8E9B-9ACAAD2B0A3B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7FA1FBB-E724-4898-8921-AD75EDC819D5}" type="pres">
      <dgm:prSet presAssocID="{F27BF3A3-C334-42BB-80C0-1E2E35F5A69D}" presName="compNode" presStyleCnt="0"/>
      <dgm:spPr/>
    </dgm:pt>
    <dgm:pt modelId="{6FC1F079-6775-48FD-89BF-055E69199116}" type="pres">
      <dgm:prSet presAssocID="{F27BF3A3-C334-42BB-80C0-1E2E35F5A69D}" presName="childRect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82A73E-1F88-4605-9235-4A2FC48D3A71}" type="pres">
      <dgm:prSet presAssocID="{F27BF3A3-C334-42BB-80C0-1E2E35F5A69D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63CF5E-C6DF-4B89-88B3-0BCBACD6697C}" type="pres">
      <dgm:prSet presAssocID="{F27BF3A3-C334-42BB-80C0-1E2E35F5A69D}" presName="parentRect" presStyleLbl="alignNode1" presStyleIdx="2" presStyleCnt="6"/>
      <dgm:spPr/>
      <dgm:t>
        <a:bodyPr/>
        <a:lstStyle/>
        <a:p>
          <a:endParaRPr lang="zh-CN" altLang="en-US"/>
        </a:p>
      </dgm:t>
    </dgm:pt>
    <dgm:pt modelId="{38F7F81E-8731-4F96-B82C-FF414D9C5E91}" type="pres">
      <dgm:prSet presAssocID="{F27BF3A3-C334-42BB-80C0-1E2E35F5A69D}" presName="adorn" presStyleLbl="fgAccFollowNode1" presStyleIdx="2" presStyleCnt="6"/>
      <dgm:spPr/>
    </dgm:pt>
    <dgm:pt modelId="{E9622E91-41E6-4865-99A1-555DF7251ED6}" type="pres">
      <dgm:prSet presAssocID="{0E24B227-0982-4ADD-BEEE-60CC61E88207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6D0A5FB9-3B85-4CC3-B4EC-87BACA6E0CDD}" type="pres">
      <dgm:prSet presAssocID="{F8CF8A18-D74B-463C-A62D-2254ABB2DBC9}" presName="compNode" presStyleCnt="0"/>
      <dgm:spPr/>
    </dgm:pt>
    <dgm:pt modelId="{0CE8CD4D-A593-4B2E-AD5A-9EF849EC8F89}" type="pres">
      <dgm:prSet presAssocID="{F8CF8A18-D74B-463C-A62D-2254ABB2DBC9}" presName="childRect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1834D5-1A4A-427B-92A0-4FF8BA53C882}" type="pres">
      <dgm:prSet presAssocID="{F8CF8A18-D74B-463C-A62D-2254ABB2DBC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C45F39-5479-4761-A61E-65C6A400EF4B}" type="pres">
      <dgm:prSet presAssocID="{F8CF8A18-D74B-463C-A62D-2254ABB2DBC9}" presName="parentRect" presStyleLbl="alignNode1" presStyleIdx="3" presStyleCnt="6"/>
      <dgm:spPr/>
      <dgm:t>
        <a:bodyPr/>
        <a:lstStyle/>
        <a:p>
          <a:endParaRPr lang="zh-CN" altLang="en-US"/>
        </a:p>
      </dgm:t>
    </dgm:pt>
    <dgm:pt modelId="{10C67263-1B9E-4B43-9812-1FA7FAF92323}" type="pres">
      <dgm:prSet presAssocID="{F8CF8A18-D74B-463C-A62D-2254ABB2DBC9}" presName="adorn" presStyleLbl="fgAccFollowNode1" presStyleIdx="3" presStyleCnt="6"/>
      <dgm:spPr/>
    </dgm:pt>
    <dgm:pt modelId="{FEACC888-8B99-49D5-B108-8249701FC741}" type="pres">
      <dgm:prSet presAssocID="{D6A05A83-3B25-493A-BF14-A936A5BD157D}" presName="sibTrans" presStyleLbl="sibTrans2D1" presStyleIdx="0" presStyleCnt="0"/>
      <dgm:spPr/>
    </dgm:pt>
    <dgm:pt modelId="{DBAD12A5-9FB6-4CBB-A078-C9F0A968781F}" type="pres">
      <dgm:prSet presAssocID="{20D84A98-FD1A-4EB7-ADC9-E3CCFE919148}" presName="compNode" presStyleCnt="0"/>
      <dgm:spPr/>
    </dgm:pt>
    <dgm:pt modelId="{892EE874-024D-4FD0-98A1-CD806E82C7E9}" type="pres">
      <dgm:prSet presAssocID="{20D84A98-FD1A-4EB7-ADC9-E3CCFE919148}" presName="childRect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3AA782-0114-481D-860F-93A5F7EB9D69}" type="pres">
      <dgm:prSet presAssocID="{20D84A98-FD1A-4EB7-ADC9-E3CCFE919148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D7EF92-17D8-426A-9E43-28FDECBEDA74}" type="pres">
      <dgm:prSet presAssocID="{20D84A98-FD1A-4EB7-ADC9-E3CCFE919148}" presName="parentRect" presStyleLbl="alignNode1" presStyleIdx="4" presStyleCnt="6"/>
      <dgm:spPr/>
      <dgm:t>
        <a:bodyPr/>
        <a:lstStyle/>
        <a:p>
          <a:endParaRPr lang="zh-CN" altLang="en-US"/>
        </a:p>
      </dgm:t>
    </dgm:pt>
    <dgm:pt modelId="{2A8E4292-1F58-4EF9-914D-09B2D8FB1BB8}" type="pres">
      <dgm:prSet presAssocID="{20D84A98-FD1A-4EB7-ADC9-E3CCFE919148}" presName="adorn" presStyleLbl="fgAccFollowNode1" presStyleIdx="4" presStyleCnt="6"/>
      <dgm:spPr/>
    </dgm:pt>
    <dgm:pt modelId="{B93BBC04-8882-45BE-85AF-0C7E45C6C112}" type="pres">
      <dgm:prSet presAssocID="{84EF4964-0AD6-4397-9615-6D2AA152DCB2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0D2D1340-F578-4A71-B7AA-AEC7B9262BC1}" type="pres">
      <dgm:prSet presAssocID="{6E5730E0-8025-46D9-9FE9-A795516B466B}" presName="compNode" presStyleCnt="0"/>
      <dgm:spPr/>
    </dgm:pt>
    <dgm:pt modelId="{FC4A013D-C2F5-46E1-875C-FD90BD484BD2}" type="pres">
      <dgm:prSet presAssocID="{6E5730E0-8025-46D9-9FE9-A795516B466B}" presName="childRect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6D1A20-D76B-4232-A3AF-813C6ADE52CF}" type="pres">
      <dgm:prSet presAssocID="{6E5730E0-8025-46D9-9FE9-A795516B466B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9D795A-B586-4527-8602-40C6D5DCEF55}" type="pres">
      <dgm:prSet presAssocID="{6E5730E0-8025-46D9-9FE9-A795516B466B}" presName="parentRect" presStyleLbl="alignNode1" presStyleIdx="5" presStyleCnt="6"/>
      <dgm:spPr/>
      <dgm:t>
        <a:bodyPr/>
        <a:lstStyle/>
        <a:p>
          <a:endParaRPr lang="zh-CN" altLang="en-US"/>
        </a:p>
      </dgm:t>
    </dgm:pt>
    <dgm:pt modelId="{0E3A1315-7EA1-4D6D-A421-DEF912D00D35}" type="pres">
      <dgm:prSet presAssocID="{6E5730E0-8025-46D9-9FE9-A795516B466B}" presName="adorn" presStyleLbl="fgAccFollowNode1" presStyleIdx="5" presStyleCnt="6"/>
      <dgm:spPr/>
    </dgm:pt>
  </dgm:ptLst>
  <dgm:cxnLst>
    <dgm:cxn modelId="{4C9F831F-BF9F-4D92-BE3A-B80BA98B4B8F}" type="presOf" srcId="{E6CD9991-325D-465B-91D5-13EF99D2F3A9}" destId="{DB32C868-C271-4268-A241-11A27D2795FF}" srcOrd="0" destOrd="0" presId="urn:microsoft.com/office/officeart/2005/8/layout/bList2"/>
    <dgm:cxn modelId="{0DCEF01A-45D8-4661-A0F8-C7267F05A1AA}" type="presOf" srcId="{C35E14AC-2916-46FC-82B3-CE8AFB26D264}" destId="{6FC1F079-6775-48FD-89BF-055E69199116}" srcOrd="0" destOrd="0" presId="urn:microsoft.com/office/officeart/2005/8/layout/bList2"/>
    <dgm:cxn modelId="{D0C30CA7-68F3-4A95-8A0A-3433A5BB0150}" type="presOf" srcId="{CB238911-9CAA-4396-B065-A014C546957D}" destId="{2E5F98A5-4058-4EB0-A09C-44EBE1508206}" srcOrd="0" destOrd="0" presId="urn:microsoft.com/office/officeart/2005/8/layout/bList2"/>
    <dgm:cxn modelId="{6382A0B2-3161-460C-9BEF-F5EDBD967234}" srcId="{20D84A98-FD1A-4EB7-ADC9-E3CCFE919148}" destId="{1BCFDAA6-90D8-47E1-84E5-863CA8BE4446}" srcOrd="0" destOrd="0" parTransId="{86598D56-4B6A-47FD-AC80-CBA6F27FC7F1}" sibTransId="{09F36B42-5059-498F-90D3-FF6D990739C2}"/>
    <dgm:cxn modelId="{A92E7C0F-3EB6-4010-BABE-290B889CDE7D}" type="presOf" srcId="{6E5730E0-8025-46D9-9FE9-A795516B466B}" destId="{769D795A-B586-4527-8602-40C6D5DCEF55}" srcOrd="1" destOrd="0" presId="urn:microsoft.com/office/officeart/2005/8/layout/bList2"/>
    <dgm:cxn modelId="{57338B12-36B0-4FFD-9E30-51E71E558867}" srcId="{E6CD9991-325D-465B-91D5-13EF99D2F3A9}" destId="{1AAC13EC-25F6-45AC-A87C-2F0DFAA4E224}" srcOrd="0" destOrd="0" parTransId="{A5B3ACDE-1278-4AD6-AA3E-A2AE06E12CB5}" sibTransId="{06D303B2-8108-4DF0-B349-61CFE05F73FB}"/>
    <dgm:cxn modelId="{9BCCCF8D-00FC-4511-8648-170020E84E33}" type="presOf" srcId="{F27BF3A3-C334-42BB-80C0-1E2E35F5A69D}" destId="{2F63CF5E-C6DF-4B89-88B3-0BCBACD6697C}" srcOrd="1" destOrd="0" presId="urn:microsoft.com/office/officeart/2005/8/layout/bList2"/>
    <dgm:cxn modelId="{F2577756-422F-4F4E-83A0-A9D04A116707}" srcId="{E54998FA-CECD-4A5C-AF6E-ABBF495D6F80}" destId="{AE5B34F7-9308-4A50-907D-BAD388DA75D6}" srcOrd="0" destOrd="0" parTransId="{52D353C1-9F18-4292-9C54-02E69C843F15}" sibTransId="{CB238911-9CAA-4396-B065-A014C546957D}"/>
    <dgm:cxn modelId="{A12FA211-F72E-46B3-B1FF-A7CC367FDAA0}" srcId="{E54998FA-CECD-4A5C-AF6E-ABBF495D6F80}" destId="{20D84A98-FD1A-4EB7-ADC9-E3CCFE919148}" srcOrd="4" destOrd="0" parTransId="{E4C77BDC-45B4-4469-9DCF-9C8F62888CE6}" sibTransId="{84EF4964-0AD6-4397-9615-6D2AA152DCB2}"/>
    <dgm:cxn modelId="{1FEA91DB-C451-4B27-AF19-65F9EDA7FC80}" srcId="{F27BF3A3-C334-42BB-80C0-1E2E35F5A69D}" destId="{C35E14AC-2916-46FC-82B3-CE8AFB26D264}" srcOrd="0" destOrd="0" parTransId="{1FBC8140-E0E6-41A5-87DC-93BC322AF191}" sibTransId="{7E519221-1859-457D-A04C-266F13A0D31D}"/>
    <dgm:cxn modelId="{5320FB2E-AC2A-4388-9636-B282E5A7146C}" type="presOf" srcId="{0E24B227-0982-4ADD-BEEE-60CC61E88207}" destId="{E9622E91-41E6-4865-99A1-555DF7251ED6}" srcOrd="0" destOrd="0" presId="urn:microsoft.com/office/officeart/2005/8/layout/bList2"/>
    <dgm:cxn modelId="{125A8AFE-5F7B-45DB-8B80-802D0D200475}" srcId="{AE5B34F7-9308-4A50-907D-BAD388DA75D6}" destId="{E5E229ED-7260-4827-A806-38F5DC08D8FF}" srcOrd="0" destOrd="0" parTransId="{ADE3438C-5E93-4D47-8C6F-D982B00A827F}" sibTransId="{FE0CF209-11C6-4FC2-803D-AA24DC7D12EF}"/>
    <dgm:cxn modelId="{DC0B6059-B963-442E-83F6-9B06B640A177}" type="presOf" srcId="{E54998FA-CECD-4A5C-AF6E-ABBF495D6F80}" destId="{5CA6758C-8383-4500-B89E-6294C1BF1B87}" srcOrd="0" destOrd="0" presId="urn:microsoft.com/office/officeart/2005/8/layout/bList2"/>
    <dgm:cxn modelId="{B606F838-E4E7-4C74-A07E-B703E9914B88}" type="presOf" srcId="{1AAC13EC-25F6-45AC-A87C-2F0DFAA4E224}" destId="{382A57E9-84A9-4834-8051-0ABEE6F2EE9C}" srcOrd="0" destOrd="0" presId="urn:microsoft.com/office/officeart/2005/8/layout/bList2"/>
    <dgm:cxn modelId="{2CB84C15-F376-47BD-9D05-154227DA3538}" type="presOf" srcId="{D6A05A83-3B25-493A-BF14-A936A5BD157D}" destId="{FEACC888-8B99-49D5-B108-8249701FC741}" srcOrd="0" destOrd="0" presId="urn:microsoft.com/office/officeart/2005/8/layout/bList2"/>
    <dgm:cxn modelId="{1E1183D5-9913-43ED-B475-E08AD0C3677F}" type="presOf" srcId="{20D84A98-FD1A-4EB7-ADC9-E3CCFE919148}" destId="{7BD7EF92-17D8-426A-9E43-28FDECBEDA74}" srcOrd="1" destOrd="0" presId="urn:microsoft.com/office/officeart/2005/8/layout/bList2"/>
    <dgm:cxn modelId="{753D4813-F621-425E-A487-E6FE81C2F63F}" srcId="{E54998FA-CECD-4A5C-AF6E-ABBF495D6F80}" destId="{E6CD9991-325D-465B-91D5-13EF99D2F3A9}" srcOrd="1" destOrd="0" parTransId="{EA6E40FD-310D-45F3-B766-9C00021CFB58}" sibTransId="{B5AF9366-B070-4247-8E9B-9ACAAD2B0A3B}"/>
    <dgm:cxn modelId="{66B9E423-C9EC-4E38-9156-2B55CA5D651E}" type="presOf" srcId="{E6CD9991-325D-465B-91D5-13EF99D2F3A9}" destId="{CE911D0C-F939-4389-86B4-A5B570EA4666}" srcOrd="1" destOrd="0" presId="urn:microsoft.com/office/officeart/2005/8/layout/bList2"/>
    <dgm:cxn modelId="{1F5315D9-349D-4F53-9D69-4C627C36AEE6}" type="presOf" srcId="{F8CF8A18-D74B-463C-A62D-2254ABB2DBC9}" destId="{C81834D5-1A4A-427B-92A0-4FF8BA53C882}" srcOrd="0" destOrd="0" presId="urn:microsoft.com/office/officeart/2005/8/layout/bList2"/>
    <dgm:cxn modelId="{E959077A-1733-4429-9F3D-CD52F36D0898}" type="presOf" srcId="{1BCFDAA6-90D8-47E1-84E5-863CA8BE4446}" destId="{892EE874-024D-4FD0-98A1-CD806E82C7E9}" srcOrd="0" destOrd="0" presId="urn:microsoft.com/office/officeart/2005/8/layout/bList2"/>
    <dgm:cxn modelId="{C279391E-8136-4FCD-B7B1-09C4D268C9E9}" srcId="{6E5730E0-8025-46D9-9FE9-A795516B466B}" destId="{C23E8CC8-EB4C-42A9-9E88-9261AD40421A}" srcOrd="0" destOrd="0" parTransId="{44BB22E4-2C0F-4977-B757-15669B03AF1D}" sibTransId="{A33606DA-8633-4D8F-B99B-81806BAC9D40}"/>
    <dgm:cxn modelId="{5810A522-5F66-45AE-8977-AF00A75CDEA4}" srcId="{F8CF8A18-D74B-463C-A62D-2254ABB2DBC9}" destId="{2F463102-C98C-4FF1-B964-66DD4BF99F4C}" srcOrd="0" destOrd="0" parTransId="{C8AE7B84-AEC2-404C-B66C-22FE690CEA99}" sibTransId="{93127149-EB39-409B-AFA7-27F1D5979A8C}"/>
    <dgm:cxn modelId="{8A1E7006-4839-41E0-BF36-94F909432A9C}" type="presOf" srcId="{E5E229ED-7260-4827-A806-38F5DC08D8FF}" destId="{1328E3F0-FCCE-4E7F-A7D6-61FC9B0EEC3A}" srcOrd="0" destOrd="0" presId="urn:microsoft.com/office/officeart/2005/8/layout/bList2"/>
    <dgm:cxn modelId="{F8F2F3B7-0576-4B13-8A16-56416FC5DE55}" type="presOf" srcId="{F27BF3A3-C334-42BB-80C0-1E2E35F5A69D}" destId="{D282A73E-1F88-4605-9235-4A2FC48D3A71}" srcOrd="0" destOrd="0" presId="urn:microsoft.com/office/officeart/2005/8/layout/bList2"/>
    <dgm:cxn modelId="{91AD8680-E953-43A8-A6ED-A0F97E259A81}" type="presOf" srcId="{AE5B34F7-9308-4A50-907D-BAD388DA75D6}" destId="{BB73621A-68CF-4516-A92E-F882B2F4D700}" srcOrd="0" destOrd="0" presId="urn:microsoft.com/office/officeart/2005/8/layout/bList2"/>
    <dgm:cxn modelId="{8F55FECD-4137-4AEB-9CD0-215B4560A903}" type="presOf" srcId="{84EF4964-0AD6-4397-9615-6D2AA152DCB2}" destId="{B93BBC04-8882-45BE-85AF-0C7E45C6C112}" srcOrd="0" destOrd="0" presId="urn:microsoft.com/office/officeart/2005/8/layout/bList2"/>
    <dgm:cxn modelId="{95AC829C-28D8-437E-BA82-84C0E659DA22}" srcId="{E54998FA-CECD-4A5C-AF6E-ABBF495D6F80}" destId="{F8CF8A18-D74B-463C-A62D-2254ABB2DBC9}" srcOrd="3" destOrd="0" parTransId="{018A1D5C-5B29-46AD-83E1-AA53AF575EE4}" sibTransId="{D6A05A83-3B25-493A-BF14-A936A5BD157D}"/>
    <dgm:cxn modelId="{39D8F7C3-AF57-4D4C-9965-DB54E2113917}" type="presOf" srcId="{B5AF9366-B070-4247-8E9B-9ACAAD2B0A3B}" destId="{DCCFAC13-B734-46A4-B6DB-D9DF284A4EC5}" srcOrd="0" destOrd="0" presId="urn:microsoft.com/office/officeart/2005/8/layout/bList2"/>
    <dgm:cxn modelId="{3188FF87-14B9-4C76-862F-C3051C904A31}" srcId="{E54998FA-CECD-4A5C-AF6E-ABBF495D6F80}" destId="{6E5730E0-8025-46D9-9FE9-A795516B466B}" srcOrd="5" destOrd="0" parTransId="{38F65D21-0FFE-4A1A-965A-E8796724F1A4}" sibTransId="{962599DF-021A-4DB7-A915-6EE7B8ABCC13}"/>
    <dgm:cxn modelId="{2CC5ECD2-2C4D-4395-8F3C-EDEE079A0AC5}" srcId="{E54998FA-CECD-4A5C-AF6E-ABBF495D6F80}" destId="{F27BF3A3-C334-42BB-80C0-1E2E35F5A69D}" srcOrd="2" destOrd="0" parTransId="{3D18B6DE-F773-433D-AE46-A0B21A0B2D94}" sibTransId="{0E24B227-0982-4ADD-BEEE-60CC61E88207}"/>
    <dgm:cxn modelId="{C17FA63D-C4F4-41FD-82BA-F81AE9EF1532}" type="presOf" srcId="{F8CF8A18-D74B-463C-A62D-2254ABB2DBC9}" destId="{2DC45F39-5479-4761-A61E-65C6A400EF4B}" srcOrd="1" destOrd="0" presId="urn:microsoft.com/office/officeart/2005/8/layout/bList2"/>
    <dgm:cxn modelId="{4E6DA193-D07B-4429-A942-0C7B951BBE68}" type="presOf" srcId="{2F463102-C98C-4FF1-B964-66DD4BF99F4C}" destId="{0CE8CD4D-A593-4B2E-AD5A-9EF849EC8F89}" srcOrd="0" destOrd="0" presId="urn:microsoft.com/office/officeart/2005/8/layout/bList2"/>
    <dgm:cxn modelId="{33155FA7-3CCB-4754-81E8-EFB0D6AB5C7E}" type="presOf" srcId="{6E5730E0-8025-46D9-9FE9-A795516B466B}" destId="{876D1A20-D76B-4232-A3AF-813C6ADE52CF}" srcOrd="0" destOrd="0" presId="urn:microsoft.com/office/officeart/2005/8/layout/bList2"/>
    <dgm:cxn modelId="{C49D5717-1F69-4AB3-BB47-865EA51B143A}" type="presOf" srcId="{AE5B34F7-9308-4A50-907D-BAD388DA75D6}" destId="{BDE1D876-25FA-4D83-9929-43663794286B}" srcOrd="1" destOrd="0" presId="urn:microsoft.com/office/officeart/2005/8/layout/bList2"/>
    <dgm:cxn modelId="{1294EF69-AFBA-49D0-80EE-9B20344FDB5B}" type="presOf" srcId="{C23E8CC8-EB4C-42A9-9E88-9261AD40421A}" destId="{FC4A013D-C2F5-46E1-875C-FD90BD484BD2}" srcOrd="0" destOrd="0" presId="urn:microsoft.com/office/officeart/2005/8/layout/bList2"/>
    <dgm:cxn modelId="{133F1836-6DCE-4CB7-87CB-6D2DF64CD4A4}" type="presOf" srcId="{20D84A98-FD1A-4EB7-ADC9-E3CCFE919148}" destId="{B93AA782-0114-481D-860F-93A5F7EB9D69}" srcOrd="0" destOrd="0" presId="urn:microsoft.com/office/officeart/2005/8/layout/bList2"/>
    <dgm:cxn modelId="{F2DCE2DF-6997-4BC6-BB16-2AF9D713FA3C}" type="presParOf" srcId="{5CA6758C-8383-4500-B89E-6294C1BF1B87}" destId="{D5799BFB-F0E5-4C19-93BC-67A0F6FB9874}" srcOrd="0" destOrd="0" presId="urn:microsoft.com/office/officeart/2005/8/layout/bList2"/>
    <dgm:cxn modelId="{DE1F6550-8857-4E06-9791-2B1DFBBCDDBD}" type="presParOf" srcId="{D5799BFB-F0E5-4C19-93BC-67A0F6FB9874}" destId="{1328E3F0-FCCE-4E7F-A7D6-61FC9B0EEC3A}" srcOrd="0" destOrd="0" presId="urn:microsoft.com/office/officeart/2005/8/layout/bList2"/>
    <dgm:cxn modelId="{E86AB9EF-C390-473A-B66B-AD22B7E956BF}" type="presParOf" srcId="{D5799BFB-F0E5-4C19-93BC-67A0F6FB9874}" destId="{BB73621A-68CF-4516-A92E-F882B2F4D700}" srcOrd="1" destOrd="0" presId="urn:microsoft.com/office/officeart/2005/8/layout/bList2"/>
    <dgm:cxn modelId="{2B7CD823-FA11-4077-84A2-77B9B8A78214}" type="presParOf" srcId="{D5799BFB-F0E5-4C19-93BC-67A0F6FB9874}" destId="{BDE1D876-25FA-4D83-9929-43663794286B}" srcOrd="2" destOrd="0" presId="urn:microsoft.com/office/officeart/2005/8/layout/bList2"/>
    <dgm:cxn modelId="{CE7070C3-09FD-4295-A5CF-739FF6712C7C}" type="presParOf" srcId="{D5799BFB-F0E5-4C19-93BC-67A0F6FB9874}" destId="{87327E86-6EA9-45AA-9773-C4CC944582AC}" srcOrd="3" destOrd="0" presId="urn:microsoft.com/office/officeart/2005/8/layout/bList2"/>
    <dgm:cxn modelId="{C8773765-9F4C-4513-9756-9CCBBD741EE2}" type="presParOf" srcId="{5CA6758C-8383-4500-B89E-6294C1BF1B87}" destId="{2E5F98A5-4058-4EB0-A09C-44EBE1508206}" srcOrd="1" destOrd="0" presId="urn:microsoft.com/office/officeart/2005/8/layout/bList2"/>
    <dgm:cxn modelId="{DA2C8F39-1A1E-4AA6-8FB4-11258ABC9921}" type="presParOf" srcId="{5CA6758C-8383-4500-B89E-6294C1BF1B87}" destId="{9CDC8CAC-C4BF-4ECA-9E9C-C174FB8C446D}" srcOrd="2" destOrd="0" presId="urn:microsoft.com/office/officeart/2005/8/layout/bList2"/>
    <dgm:cxn modelId="{7C1FBACD-127D-4C63-9C59-603B3C627C66}" type="presParOf" srcId="{9CDC8CAC-C4BF-4ECA-9E9C-C174FB8C446D}" destId="{382A57E9-84A9-4834-8051-0ABEE6F2EE9C}" srcOrd="0" destOrd="0" presId="urn:microsoft.com/office/officeart/2005/8/layout/bList2"/>
    <dgm:cxn modelId="{263066B0-5DC8-4289-9606-7F92D433E4A8}" type="presParOf" srcId="{9CDC8CAC-C4BF-4ECA-9E9C-C174FB8C446D}" destId="{DB32C868-C271-4268-A241-11A27D2795FF}" srcOrd="1" destOrd="0" presId="urn:microsoft.com/office/officeart/2005/8/layout/bList2"/>
    <dgm:cxn modelId="{6098CC53-1D12-4B66-A1F6-8BB311A69A61}" type="presParOf" srcId="{9CDC8CAC-C4BF-4ECA-9E9C-C174FB8C446D}" destId="{CE911D0C-F939-4389-86B4-A5B570EA4666}" srcOrd="2" destOrd="0" presId="urn:microsoft.com/office/officeart/2005/8/layout/bList2"/>
    <dgm:cxn modelId="{9CAF969E-EED2-4585-A708-64304E70B7B2}" type="presParOf" srcId="{9CDC8CAC-C4BF-4ECA-9E9C-C174FB8C446D}" destId="{AB8EDC35-752A-494D-83F6-ACEEBC02FA82}" srcOrd="3" destOrd="0" presId="urn:microsoft.com/office/officeart/2005/8/layout/bList2"/>
    <dgm:cxn modelId="{18069697-6DAA-4682-B201-434A6A8D722A}" type="presParOf" srcId="{5CA6758C-8383-4500-B89E-6294C1BF1B87}" destId="{DCCFAC13-B734-46A4-B6DB-D9DF284A4EC5}" srcOrd="3" destOrd="0" presId="urn:microsoft.com/office/officeart/2005/8/layout/bList2"/>
    <dgm:cxn modelId="{5A2A6F5A-0CEF-4D31-BF15-48E186D13A57}" type="presParOf" srcId="{5CA6758C-8383-4500-B89E-6294C1BF1B87}" destId="{B7FA1FBB-E724-4898-8921-AD75EDC819D5}" srcOrd="4" destOrd="0" presId="urn:microsoft.com/office/officeart/2005/8/layout/bList2"/>
    <dgm:cxn modelId="{AB816894-4131-4595-8DE3-C0E5CC6D8FF2}" type="presParOf" srcId="{B7FA1FBB-E724-4898-8921-AD75EDC819D5}" destId="{6FC1F079-6775-48FD-89BF-055E69199116}" srcOrd="0" destOrd="0" presId="urn:microsoft.com/office/officeart/2005/8/layout/bList2"/>
    <dgm:cxn modelId="{37888DEE-BC3A-451E-97FF-09BB9565B426}" type="presParOf" srcId="{B7FA1FBB-E724-4898-8921-AD75EDC819D5}" destId="{D282A73E-1F88-4605-9235-4A2FC48D3A71}" srcOrd="1" destOrd="0" presId="urn:microsoft.com/office/officeart/2005/8/layout/bList2"/>
    <dgm:cxn modelId="{F33E734E-982D-4B05-A529-A2E9C9FE2BA2}" type="presParOf" srcId="{B7FA1FBB-E724-4898-8921-AD75EDC819D5}" destId="{2F63CF5E-C6DF-4B89-88B3-0BCBACD6697C}" srcOrd="2" destOrd="0" presId="urn:microsoft.com/office/officeart/2005/8/layout/bList2"/>
    <dgm:cxn modelId="{0B35809E-3EC7-4244-B68A-731F37634786}" type="presParOf" srcId="{B7FA1FBB-E724-4898-8921-AD75EDC819D5}" destId="{38F7F81E-8731-4F96-B82C-FF414D9C5E91}" srcOrd="3" destOrd="0" presId="urn:microsoft.com/office/officeart/2005/8/layout/bList2"/>
    <dgm:cxn modelId="{4FCDA2F4-5EBD-4BFE-A750-A118A68056AF}" type="presParOf" srcId="{5CA6758C-8383-4500-B89E-6294C1BF1B87}" destId="{E9622E91-41E6-4865-99A1-555DF7251ED6}" srcOrd="5" destOrd="0" presId="urn:microsoft.com/office/officeart/2005/8/layout/bList2"/>
    <dgm:cxn modelId="{D779A221-61A9-4E97-B945-DC5A610D05A6}" type="presParOf" srcId="{5CA6758C-8383-4500-B89E-6294C1BF1B87}" destId="{6D0A5FB9-3B85-4CC3-B4EC-87BACA6E0CDD}" srcOrd="6" destOrd="0" presId="urn:microsoft.com/office/officeart/2005/8/layout/bList2"/>
    <dgm:cxn modelId="{C0E54E9E-3AB5-4AEA-9AEB-AF4575120388}" type="presParOf" srcId="{6D0A5FB9-3B85-4CC3-B4EC-87BACA6E0CDD}" destId="{0CE8CD4D-A593-4B2E-AD5A-9EF849EC8F89}" srcOrd="0" destOrd="0" presId="urn:microsoft.com/office/officeart/2005/8/layout/bList2"/>
    <dgm:cxn modelId="{10AEE4B1-9909-4E1D-A09F-2D45A85850EF}" type="presParOf" srcId="{6D0A5FB9-3B85-4CC3-B4EC-87BACA6E0CDD}" destId="{C81834D5-1A4A-427B-92A0-4FF8BA53C882}" srcOrd="1" destOrd="0" presId="urn:microsoft.com/office/officeart/2005/8/layout/bList2"/>
    <dgm:cxn modelId="{DE292DDC-802C-4D7F-BA31-0BF3FFA02776}" type="presParOf" srcId="{6D0A5FB9-3B85-4CC3-B4EC-87BACA6E0CDD}" destId="{2DC45F39-5479-4761-A61E-65C6A400EF4B}" srcOrd="2" destOrd="0" presId="urn:microsoft.com/office/officeart/2005/8/layout/bList2"/>
    <dgm:cxn modelId="{1D22A268-12AA-44B3-B9C7-0EA74345C940}" type="presParOf" srcId="{6D0A5FB9-3B85-4CC3-B4EC-87BACA6E0CDD}" destId="{10C67263-1B9E-4B43-9812-1FA7FAF92323}" srcOrd="3" destOrd="0" presId="urn:microsoft.com/office/officeart/2005/8/layout/bList2"/>
    <dgm:cxn modelId="{251FE936-6740-401F-97D2-890285842867}" type="presParOf" srcId="{5CA6758C-8383-4500-B89E-6294C1BF1B87}" destId="{FEACC888-8B99-49D5-B108-8249701FC741}" srcOrd="7" destOrd="0" presId="urn:microsoft.com/office/officeart/2005/8/layout/bList2"/>
    <dgm:cxn modelId="{CAFEDB86-6636-418A-9A73-8004C9AA52AA}" type="presParOf" srcId="{5CA6758C-8383-4500-B89E-6294C1BF1B87}" destId="{DBAD12A5-9FB6-4CBB-A078-C9F0A968781F}" srcOrd="8" destOrd="0" presId="urn:microsoft.com/office/officeart/2005/8/layout/bList2"/>
    <dgm:cxn modelId="{A6FCC47B-311D-4A7B-B0F4-FB4725F84530}" type="presParOf" srcId="{DBAD12A5-9FB6-4CBB-A078-C9F0A968781F}" destId="{892EE874-024D-4FD0-98A1-CD806E82C7E9}" srcOrd="0" destOrd="0" presId="urn:microsoft.com/office/officeart/2005/8/layout/bList2"/>
    <dgm:cxn modelId="{A9EDB90B-08F8-4266-A921-31F27CC7470E}" type="presParOf" srcId="{DBAD12A5-9FB6-4CBB-A078-C9F0A968781F}" destId="{B93AA782-0114-481D-860F-93A5F7EB9D69}" srcOrd="1" destOrd="0" presId="urn:microsoft.com/office/officeart/2005/8/layout/bList2"/>
    <dgm:cxn modelId="{98BD89CA-FFA7-4CD8-887A-B4F49DCD6C0B}" type="presParOf" srcId="{DBAD12A5-9FB6-4CBB-A078-C9F0A968781F}" destId="{7BD7EF92-17D8-426A-9E43-28FDECBEDA74}" srcOrd="2" destOrd="0" presId="urn:microsoft.com/office/officeart/2005/8/layout/bList2"/>
    <dgm:cxn modelId="{7138EE44-9DBB-4D18-8C3E-57D6959E798F}" type="presParOf" srcId="{DBAD12A5-9FB6-4CBB-A078-C9F0A968781F}" destId="{2A8E4292-1F58-4EF9-914D-09B2D8FB1BB8}" srcOrd="3" destOrd="0" presId="urn:microsoft.com/office/officeart/2005/8/layout/bList2"/>
    <dgm:cxn modelId="{F8987F2C-E5F8-44F3-B490-B35A670BBF87}" type="presParOf" srcId="{5CA6758C-8383-4500-B89E-6294C1BF1B87}" destId="{B93BBC04-8882-45BE-85AF-0C7E45C6C112}" srcOrd="9" destOrd="0" presId="urn:microsoft.com/office/officeart/2005/8/layout/bList2"/>
    <dgm:cxn modelId="{FBCC98DA-6A69-4ED3-A804-AC8F746764D3}" type="presParOf" srcId="{5CA6758C-8383-4500-B89E-6294C1BF1B87}" destId="{0D2D1340-F578-4A71-B7AA-AEC7B9262BC1}" srcOrd="10" destOrd="0" presId="urn:microsoft.com/office/officeart/2005/8/layout/bList2"/>
    <dgm:cxn modelId="{D050DC9F-0D02-417E-A66A-8C7AE32364EB}" type="presParOf" srcId="{0D2D1340-F578-4A71-B7AA-AEC7B9262BC1}" destId="{FC4A013D-C2F5-46E1-875C-FD90BD484BD2}" srcOrd="0" destOrd="0" presId="urn:microsoft.com/office/officeart/2005/8/layout/bList2"/>
    <dgm:cxn modelId="{1262FAAD-8EA5-46F5-B229-82FABF534852}" type="presParOf" srcId="{0D2D1340-F578-4A71-B7AA-AEC7B9262BC1}" destId="{876D1A20-D76B-4232-A3AF-813C6ADE52CF}" srcOrd="1" destOrd="0" presId="urn:microsoft.com/office/officeart/2005/8/layout/bList2"/>
    <dgm:cxn modelId="{B49EF4AD-91A0-4BFD-BA0D-F17E305C980D}" type="presParOf" srcId="{0D2D1340-F578-4A71-B7AA-AEC7B9262BC1}" destId="{769D795A-B586-4527-8602-40C6D5DCEF55}" srcOrd="2" destOrd="0" presId="urn:microsoft.com/office/officeart/2005/8/layout/bList2"/>
    <dgm:cxn modelId="{397BAC9C-4320-4C94-99DB-DA3C5C625E7D}" type="presParOf" srcId="{0D2D1340-F578-4A71-B7AA-AEC7B9262BC1}" destId="{0E3A1315-7EA1-4D6D-A421-DEF912D00D35}" srcOrd="3" destOrd="0" presId="urn:microsoft.com/office/officeart/2005/8/layout/bList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72FC4A-06BE-4E3A-BEE3-5461F556642E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</dgm:pt>
    <dgm:pt modelId="{0E0C4855-7F0B-4A72-BAF0-3F8B3D73E3AD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方案制定</a:t>
          </a:r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F067DBE2-EFE3-49A6-B969-B188C46A663E}" type="parTrans" cxnId="{16E51452-FA4C-47B5-B384-024D94B40554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50C64609-B05A-42DC-A855-2BBDE2B28FC1}" type="sibTrans" cxnId="{16E51452-FA4C-47B5-B384-024D94B40554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FF89A717-DD8E-4B10-B444-F2F6C1D2D972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资源落实</a:t>
          </a:r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840800B9-309F-4EEA-9497-EA032025D672}" type="parTrans" cxnId="{04D5B5F9-24FB-4275-968B-C44EF8837186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5F5ED129-214A-4C4D-8756-7EB98274EE36}" type="sibTrans" cxnId="{04D5B5F9-24FB-4275-968B-C44EF8837186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03B5A07E-A9F7-4BAF-907E-C9E926257A8B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风险评估</a:t>
          </a:r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E8338C1-2EF3-4D12-B781-E44B590F0E7E}" type="parTrans" cxnId="{4C09EEBD-5DC2-4F1F-8D2B-9BBC9EE1F4E1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45438FEA-2C77-4931-9832-CC9B954364E3}" type="sibTrans" cxnId="{4C09EEBD-5DC2-4F1F-8D2B-9BBC9EE1F4E1}">
      <dgm:prSet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D52133EC-ED4B-4343-BC12-D6C55C0EA63A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项目排期</a:t>
          </a:r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0F053DBD-FABE-4A37-BCF9-890B9D8F83D9}" type="parTrans" cxnId="{6E7209B9-E07E-48B6-9F8D-DAD14BFF95B2}">
      <dgm:prSet/>
      <dgm:spPr/>
      <dgm:t>
        <a:bodyPr/>
        <a:lstStyle/>
        <a:p>
          <a:endParaRPr lang="zh-CN" altLang="en-US"/>
        </a:p>
      </dgm:t>
    </dgm:pt>
    <dgm:pt modelId="{78F533FF-6FFE-46D6-9FB9-3385A7DD50C3}" type="sibTrans" cxnId="{6E7209B9-E07E-48B6-9F8D-DAD14BFF95B2}">
      <dgm:prSet/>
      <dgm:spPr/>
      <dgm:t>
        <a:bodyPr/>
        <a:lstStyle/>
        <a:p>
          <a:endParaRPr lang="zh-CN" altLang="en-US"/>
        </a:p>
      </dgm:t>
    </dgm:pt>
    <dgm:pt modelId="{A2AE6A7B-E65E-47A3-8D1B-94F0C236951E}" type="pres">
      <dgm:prSet presAssocID="{E372FC4A-06BE-4E3A-BEE3-5461F556642E}" presName="linearFlow" presStyleCnt="0">
        <dgm:presLayoutVars>
          <dgm:dir/>
          <dgm:resizeHandles val="exact"/>
        </dgm:presLayoutVars>
      </dgm:prSet>
      <dgm:spPr/>
    </dgm:pt>
    <dgm:pt modelId="{76118FB1-1C17-48B9-B156-5DD665DE6544}" type="pres">
      <dgm:prSet presAssocID="{0E0C4855-7F0B-4A72-BAF0-3F8B3D73E3AD}" presName="composite" presStyleCnt="0"/>
      <dgm:spPr/>
    </dgm:pt>
    <dgm:pt modelId="{70853521-B0F4-4034-B8A9-065BCA0CC012}" type="pres">
      <dgm:prSet presAssocID="{0E0C4855-7F0B-4A72-BAF0-3F8B3D73E3AD}" presName="imgShp" presStyleLbl="fgImgPlace1" presStyleIdx="0" presStyleCnt="4"/>
      <dgm:spPr/>
    </dgm:pt>
    <dgm:pt modelId="{2967DA44-A485-4221-9F23-ECD73782F429}" type="pres">
      <dgm:prSet presAssocID="{0E0C4855-7F0B-4A72-BAF0-3F8B3D73E3AD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13BEF1-3724-4942-8091-4EA104ECBF4C}" type="pres">
      <dgm:prSet presAssocID="{50C64609-B05A-42DC-A855-2BBDE2B28FC1}" presName="spacing" presStyleCnt="0"/>
      <dgm:spPr/>
    </dgm:pt>
    <dgm:pt modelId="{56C83B2B-5E82-4F51-8671-CDD196256366}" type="pres">
      <dgm:prSet presAssocID="{FF89A717-DD8E-4B10-B444-F2F6C1D2D972}" presName="composite" presStyleCnt="0"/>
      <dgm:spPr/>
    </dgm:pt>
    <dgm:pt modelId="{84422D17-50CE-47E9-A213-A96CEA1332D9}" type="pres">
      <dgm:prSet presAssocID="{FF89A717-DD8E-4B10-B444-F2F6C1D2D972}" presName="imgShp" presStyleLbl="fgImgPlace1" presStyleIdx="1" presStyleCnt="4"/>
      <dgm:spPr/>
    </dgm:pt>
    <dgm:pt modelId="{942C0512-86BD-423A-A2A7-47BB4A718C0E}" type="pres">
      <dgm:prSet presAssocID="{FF89A717-DD8E-4B10-B444-F2F6C1D2D972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E22F50-9DF6-41CA-B651-87706C153070}" type="pres">
      <dgm:prSet presAssocID="{5F5ED129-214A-4C4D-8756-7EB98274EE36}" presName="spacing" presStyleCnt="0"/>
      <dgm:spPr/>
    </dgm:pt>
    <dgm:pt modelId="{AFB0F20C-D625-41B2-8A1C-743B745BB098}" type="pres">
      <dgm:prSet presAssocID="{03B5A07E-A9F7-4BAF-907E-C9E926257A8B}" presName="composite" presStyleCnt="0"/>
      <dgm:spPr/>
    </dgm:pt>
    <dgm:pt modelId="{0D843D2E-67BC-4056-A816-1450AA275A95}" type="pres">
      <dgm:prSet presAssocID="{03B5A07E-A9F7-4BAF-907E-C9E926257A8B}" presName="imgShp" presStyleLbl="fgImgPlace1" presStyleIdx="2" presStyleCnt="4"/>
      <dgm:spPr/>
    </dgm:pt>
    <dgm:pt modelId="{1655F6EC-DE6E-4047-82A2-2E9CE20AE195}" type="pres">
      <dgm:prSet presAssocID="{03B5A07E-A9F7-4BAF-907E-C9E926257A8B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5DB0D3-1498-450B-8AEA-42E28634D523}" type="pres">
      <dgm:prSet presAssocID="{45438FEA-2C77-4931-9832-CC9B954364E3}" presName="spacing" presStyleCnt="0"/>
      <dgm:spPr/>
    </dgm:pt>
    <dgm:pt modelId="{4346337F-B1C7-4407-8266-742BE9483F02}" type="pres">
      <dgm:prSet presAssocID="{D52133EC-ED4B-4343-BC12-D6C55C0EA63A}" presName="composite" presStyleCnt="0"/>
      <dgm:spPr/>
    </dgm:pt>
    <dgm:pt modelId="{1D826611-4E9F-41B5-A58C-3F88AD4808DD}" type="pres">
      <dgm:prSet presAssocID="{D52133EC-ED4B-4343-BC12-D6C55C0EA63A}" presName="imgShp" presStyleLbl="fgImgPlace1" presStyleIdx="3" presStyleCnt="4"/>
      <dgm:spPr/>
    </dgm:pt>
    <dgm:pt modelId="{CEDF43D4-5F58-4BE4-849E-B49C3B0F9D5E}" type="pres">
      <dgm:prSet presAssocID="{D52133EC-ED4B-4343-BC12-D6C55C0EA63A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C09EEBD-5DC2-4F1F-8D2B-9BBC9EE1F4E1}" srcId="{E372FC4A-06BE-4E3A-BEE3-5461F556642E}" destId="{03B5A07E-A9F7-4BAF-907E-C9E926257A8B}" srcOrd="2" destOrd="0" parTransId="{7E8338C1-2EF3-4D12-B781-E44B590F0E7E}" sibTransId="{45438FEA-2C77-4931-9832-CC9B954364E3}"/>
    <dgm:cxn modelId="{A8EFD4DE-8AA5-4EA9-B126-D330E7CC7457}" type="presOf" srcId="{0E0C4855-7F0B-4A72-BAF0-3F8B3D73E3AD}" destId="{2967DA44-A485-4221-9F23-ECD73782F429}" srcOrd="0" destOrd="0" presId="urn:microsoft.com/office/officeart/2005/8/layout/vList3"/>
    <dgm:cxn modelId="{22B1CEBA-6B80-4288-9B0B-148FA8C090D8}" type="presOf" srcId="{D52133EC-ED4B-4343-BC12-D6C55C0EA63A}" destId="{CEDF43D4-5F58-4BE4-849E-B49C3B0F9D5E}" srcOrd="0" destOrd="0" presId="urn:microsoft.com/office/officeart/2005/8/layout/vList3"/>
    <dgm:cxn modelId="{400BD394-1DB6-425B-9332-A4184F5D1ECE}" type="presOf" srcId="{E372FC4A-06BE-4E3A-BEE3-5461F556642E}" destId="{A2AE6A7B-E65E-47A3-8D1B-94F0C236951E}" srcOrd="0" destOrd="0" presId="urn:microsoft.com/office/officeart/2005/8/layout/vList3"/>
    <dgm:cxn modelId="{83AE69B6-C223-460A-B77E-A93F96134611}" type="presOf" srcId="{03B5A07E-A9F7-4BAF-907E-C9E926257A8B}" destId="{1655F6EC-DE6E-4047-82A2-2E9CE20AE195}" srcOrd="0" destOrd="0" presId="urn:microsoft.com/office/officeart/2005/8/layout/vList3"/>
    <dgm:cxn modelId="{04D5B5F9-24FB-4275-968B-C44EF8837186}" srcId="{E372FC4A-06BE-4E3A-BEE3-5461F556642E}" destId="{FF89A717-DD8E-4B10-B444-F2F6C1D2D972}" srcOrd="1" destOrd="0" parTransId="{840800B9-309F-4EEA-9497-EA032025D672}" sibTransId="{5F5ED129-214A-4C4D-8756-7EB98274EE36}"/>
    <dgm:cxn modelId="{16E51452-FA4C-47B5-B384-024D94B40554}" srcId="{E372FC4A-06BE-4E3A-BEE3-5461F556642E}" destId="{0E0C4855-7F0B-4A72-BAF0-3F8B3D73E3AD}" srcOrd="0" destOrd="0" parTransId="{F067DBE2-EFE3-49A6-B969-B188C46A663E}" sibTransId="{50C64609-B05A-42DC-A855-2BBDE2B28FC1}"/>
    <dgm:cxn modelId="{4A11C933-58F7-4B2A-8542-A94D54287A51}" type="presOf" srcId="{FF89A717-DD8E-4B10-B444-F2F6C1D2D972}" destId="{942C0512-86BD-423A-A2A7-47BB4A718C0E}" srcOrd="0" destOrd="0" presId="urn:microsoft.com/office/officeart/2005/8/layout/vList3"/>
    <dgm:cxn modelId="{6E7209B9-E07E-48B6-9F8D-DAD14BFF95B2}" srcId="{E372FC4A-06BE-4E3A-BEE3-5461F556642E}" destId="{D52133EC-ED4B-4343-BC12-D6C55C0EA63A}" srcOrd="3" destOrd="0" parTransId="{0F053DBD-FABE-4A37-BCF9-890B9D8F83D9}" sibTransId="{78F533FF-6FFE-46D6-9FB9-3385A7DD50C3}"/>
    <dgm:cxn modelId="{DEC5FC12-8076-4745-A88A-3BC1FA41E34E}" type="presParOf" srcId="{A2AE6A7B-E65E-47A3-8D1B-94F0C236951E}" destId="{76118FB1-1C17-48B9-B156-5DD665DE6544}" srcOrd="0" destOrd="0" presId="urn:microsoft.com/office/officeart/2005/8/layout/vList3"/>
    <dgm:cxn modelId="{13CD46CA-E48F-4EB0-B1F4-F97A258EC009}" type="presParOf" srcId="{76118FB1-1C17-48B9-B156-5DD665DE6544}" destId="{70853521-B0F4-4034-B8A9-065BCA0CC012}" srcOrd="0" destOrd="0" presId="urn:microsoft.com/office/officeart/2005/8/layout/vList3"/>
    <dgm:cxn modelId="{2A6F9DF0-9309-4105-9966-1DEE7CE382C8}" type="presParOf" srcId="{76118FB1-1C17-48B9-B156-5DD665DE6544}" destId="{2967DA44-A485-4221-9F23-ECD73782F429}" srcOrd="1" destOrd="0" presId="urn:microsoft.com/office/officeart/2005/8/layout/vList3"/>
    <dgm:cxn modelId="{84D6AAF9-6BBB-40F1-9764-34B02BCEF8E8}" type="presParOf" srcId="{A2AE6A7B-E65E-47A3-8D1B-94F0C236951E}" destId="{E313BEF1-3724-4942-8091-4EA104ECBF4C}" srcOrd="1" destOrd="0" presId="urn:microsoft.com/office/officeart/2005/8/layout/vList3"/>
    <dgm:cxn modelId="{5E4FA575-E2C8-4688-8A80-995C06BCC9E1}" type="presParOf" srcId="{A2AE6A7B-E65E-47A3-8D1B-94F0C236951E}" destId="{56C83B2B-5E82-4F51-8671-CDD196256366}" srcOrd="2" destOrd="0" presId="urn:microsoft.com/office/officeart/2005/8/layout/vList3"/>
    <dgm:cxn modelId="{3048EBE7-8DBB-41CB-81CA-CF8CC03F6417}" type="presParOf" srcId="{56C83B2B-5E82-4F51-8671-CDD196256366}" destId="{84422D17-50CE-47E9-A213-A96CEA1332D9}" srcOrd="0" destOrd="0" presId="urn:microsoft.com/office/officeart/2005/8/layout/vList3"/>
    <dgm:cxn modelId="{E85FF8C7-B387-4C66-824C-FAEF9DEBEAA3}" type="presParOf" srcId="{56C83B2B-5E82-4F51-8671-CDD196256366}" destId="{942C0512-86BD-423A-A2A7-47BB4A718C0E}" srcOrd="1" destOrd="0" presId="urn:microsoft.com/office/officeart/2005/8/layout/vList3"/>
    <dgm:cxn modelId="{B9199162-F2E9-406B-B985-94DA173AAD9A}" type="presParOf" srcId="{A2AE6A7B-E65E-47A3-8D1B-94F0C236951E}" destId="{9EE22F50-9DF6-41CA-B651-87706C153070}" srcOrd="3" destOrd="0" presId="urn:microsoft.com/office/officeart/2005/8/layout/vList3"/>
    <dgm:cxn modelId="{512ACDD7-DDFA-4103-A68D-0B937244BDDC}" type="presParOf" srcId="{A2AE6A7B-E65E-47A3-8D1B-94F0C236951E}" destId="{AFB0F20C-D625-41B2-8A1C-743B745BB098}" srcOrd="4" destOrd="0" presId="urn:microsoft.com/office/officeart/2005/8/layout/vList3"/>
    <dgm:cxn modelId="{9C482877-6DA1-4C4A-8380-0B0B85BD9E12}" type="presParOf" srcId="{AFB0F20C-D625-41B2-8A1C-743B745BB098}" destId="{0D843D2E-67BC-4056-A816-1450AA275A95}" srcOrd="0" destOrd="0" presId="urn:microsoft.com/office/officeart/2005/8/layout/vList3"/>
    <dgm:cxn modelId="{0FBD59E7-71BB-4E12-A83C-7E1E464E67AF}" type="presParOf" srcId="{AFB0F20C-D625-41B2-8A1C-743B745BB098}" destId="{1655F6EC-DE6E-4047-82A2-2E9CE20AE195}" srcOrd="1" destOrd="0" presId="urn:microsoft.com/office/officeart/2005/8/layout/vList3"/>
    <dgm:cxn modelId="{BB8391FA-18A7-4C2A-BCBB-CFD8658F67BC}" type="presParOf" srcId="{A2AE6A7B-E65E-47A3-8D1B-94F0C236951E}" destId="{385DB0D3-1498-450B-8AEA-42E28634D523}" srcOrd="5" destOrd="0" presId="urn:microsoft.com/office/officeart/2005/8/layout/vList3"/>
    <dgm:cxn modelId="{D1EEAECB-C4EB-4D9C-8778-271CB15EC1B2}" type="presParOf" srcId="{A2AE6A7B-E65E-47A3-8D1B-94F0C236951E}" destId="{4346337F-B1C7-4407-8266-742BE9483F02}" srcOrd="6" destOrd="0" presId="urn:microsoft.com/office/officeart/2005/8/layout/vList3"/>
    <dgm:cxn modelId="{7201A71E-3266-4158-8B5D-0184DD3273F5}" type="presParOf" srcId="{4346337F-B1C7-4407-8266-742BE9483F02}" destId="{1D826611-4E9F-41B5-A58C-3F88AD4808DD}" srcOrd="0" destOrd="0" presId="urn:microsoft.com/office/officeart/2005/8/layout/vList3"/>
    <dgm:cxn modelId="{800C3F40-7E58-464A-9D51-12DF8960B8A0}" type="presParOf" srcId="{4346337F-B1C7-4407-8266-742BE9483F02}" destId="{CEDF43D4-5F58-4BE4-849E-B49C3B0F9D5E}" srcOrd="1" destOrd="0" presId="urn:microsoft.com/office/officeart/2005/8/layout/vList3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CCA435-D7A3-49ED-800F-2AB08FE57120}" type="doc">
      <dgm:prSet loTypeId="urn:microsoft.com/office/officeart/2005/8/layout/radial2" loCatId="relationship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557DD4C-1860-4D93-B874-72FA7C3D8575}">
      <dgm:prSet phldrT="[文本]" custT="1"/>
      <dgm:spPr/>
      <dgm:t>
        <a:bodyPr/>
        <a:lstStyle/>
        <a:p>
          <a:r>
            <a:rPr lang="zh-CN" altLang="en-US" sz="20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买家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F5F44783-EF1D-4A85-93FC-9784205ADDBB}" type="parTrans" cxnId="{4DEEFA0B-9C06-46F6-BB93-B87625E25D62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AD7AD4F-87EB-4AAA-8CFB-B48BF5218850}" type="sibTrans" cxnId="{4DEEFA0B-9C06-46F6-BB93-B87625E25D62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DDD30BE-B4CD-42DB-B6C7-007CAEACAA61}">
      <dgm:prSet phldrT="[文本]" custT="1"/>
      <dgm:spPr/>
      <dgm:t>
        <a:bodyPr/>
        <a:lstStyle/>
        <a:p>
          <a:r>
            <a:rPr lang="zh-CN" altLang="en-US" sz="20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卖家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6B58ACAD-B976-48CD-A3FA-516E8E783376}" type="parTrans" cxnId="{723D4B96-FC70-49B5-BDA3-21D897ECA8CF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14A4526B-6426-42AF-B51E-96470F5DCF74}" type="sibTrans" cxnId="{723D4B96-FC70-49B5-BDA3-21D897ECA8CF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445A13F-B8D2-4A7F-9E45-703BDD5F2258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淘宝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140A4892-055C-419B-92DF-5E6EF0FEA280}" type="parTrans" cxnId="{5C1F537A-B53D-49D5-9E8D-0F277D9147A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2FC90C2F-F605-4F42-A297-82F38CF53F04}" type="sibTrans" cxnId="{5C1F537A-B53D-49D5-9E8D-0F277D9147A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4BC7BFC3-47EB-482F-95D6-0666CDDE697E}" type="pres">
      <dgm:prSet presAssocID="{3BCCA435-D7A3-49ED-800F-2AB08FE57120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CB2F5DF-9762-4F98-94EA-2CA946BB62A9}" type="pres">
      <dgm:prSet presAssocID="{3BCCA435-D7A3-49ED-800F-2AB08FE57120}" presName="cycle" presStyleCnt="0"/>
      <dgm:spPr/>
    </dgm:pt>
    <dgm:pt modelId="{5CB188A1-6D76-48AE-BA44-CC1B2E1F98D9}" type="pres">
      <dgm:prSet presAssocID="{3BCCA435-D7A3-49ED-800F-2AB08FE57120}" presName="centerShape" presStyleCnt="0"/>
      <dgm:spPr/>
    </dgm:pt>
    <dgm:pt modelId="{ED7B4741-F8C4-4FAE-BC1D-85F0F5D6AEB6}" type="pres">
      <dgm:prSet presAssocID="{3BCCA435-D7A3-49ED-800F-2AB08FE57120}" presName="connSite" presStyleLbl="node1" presStyleIdx="0" presStyleCnt="4"/>
      <dgm:spPr/>
    </dgm:pt>
    <dgm:pt modelId="{4FFC4B35-C521-4689-B09F-7B9CEE2EB867}" type="pres">
      <dgm:prSet presAssocID="{3BCCA435-D7A3-49ED-800F-2AB08FE57120}" presName="visible" presStyleLbl="node1" presStyleIdx="0" presStyleCnt="4" custLinFactNeighborX="-1976" custLinFactNeighborY="1340"/>
      <dgm:spPr/>
    </dgm:pt>
    <dgm:pt modelId="{2D7A11E8-1F47-40D2-82CB-90E7BCE3FF9B}" type="pres">
      <dgm:prSet presAssocID="{F5F44783-EF1D-4A85-93FC-9784205ADDBB}" presName="Name25" presStyleLbl="parChTrans1D1" presStyleIdx="0" presStyleCnt="3"/>
      <dgm:spPr/>
      <dgm:t>
        <a:bodyPr/>
        <a:lstStyle/>
        <a:p>
          <a:endParaRPr lang="zh-CN" altLang="en-US"/>
        </a:p>
      </dgm:t>
    </dgm:pt>
    <dgm:pt modelId="{64C92246-564C-4871-A349-64021D2E1C68}" type="pres">
      <dgm:prSet presAssocID="{0557DD4C-1860-4D93-B874-72FA7C3D8575}" presName="node" presStyleCnt="0"/>
      <dgm:spPr/>
    </dgm:pt>
    <dgm:pt modelId="{7394A740-A4F5-455B-AD89-0F16CAAA4688}" type="pres">
      <dgm:prSet presAssocID="{0557DD4C-1860-4D93-B874-72FA7C3D8575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181F98-AA31-48B2-8B2F-197E842074CB}" type="pres">
      <dgm:prSet presAssocID="{0557DD4C-1860-4D93-B874-72FA7C3D8575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9A069B-8F5A-48D7-8518-E91D931CD1D7}" type="pres">
      <dgm:prSet presAssocID="{6B58ACAD-B976-48CD-A3FA-516E8E783376}" presName="Name25" presStyleLbl="parChTrans1D1" presStyleIdx="1" presStyleCnt="3"/>
      <dgm:spPr/>
      <dgm:t>
        <a:bodyPr/>
        <a:lstStyle/>
        <a:p>
          <a:endParaRPr lang="zh-CN" altLang="en-US"/>
        </a:p>
      </dgm:t>
    </dgm:pt>
    <dgm:pt modelId="{D09D01C3-688E-4B3C-BF71-F67D2BDD04D8}" type="pres">
      <dgm:prSet presAssocID="{0DDD30BE-B4CD-42DB-B6C7-007CAEACAA61}" presName="node" presStyleCnt="0"/>
      <dgm:spPr/>
    </dgm:pt>
    <dgm:pt modelId="{373228F8-6424-4A8F-A086-E64E6F85314C}" type="pres">
      <dgm:prSet presAssocID="{0DDD30BE-B4CD-42DB-B6C7-007CAEACAA61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45622A-1258-4302-837A-0D81422C3C6B}" type="pres">
      <dgm:prSet presAssocID="{0DDD30BE-B4CD-42DB-B6C7-007CAEACAA61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AD10FA-0C56-487B-8EA0-4E0CAB3B4960}" type="pres">
      <dgm:prSet presAssocID="{140A4892-055C-419B-92DF-5E6EF0FEA280}" presName="Name25" presStyleLbl="parChTrans1D1" presStyleIdx="2" presStyleCnt="3"/>
      <dgm:spPr/>
      <dgm:t>
        <a:bodyPr/>
        <a:lstStyle/>
        <a:p>
          <a:endParaRPr lang="zh-CN" altLang="en-US"/>
        </a:p>
      </dgm:t>
    </dgm:pt>
    <dgm:pt modelId="{6447050A-9A0C-422A-9715-AB063DA2ADED}" type="pres">
      <dgm:prSet presAssocID="{6445A13F-B8D2-4A7F-9E45-703BDD5F2258}" presName="node" presStyleCnt="0"/>
      <dgm:spPr/>
    </dgm:pt>
    <dgm:pt modelId="{9CF66D8B-FFDB-4014-BA33-A354CF027BF4}" type="pres">
      <dgm:prSet presAssocID="{6445A13F-B8D2-4A7F-9E45-703BDD5F2258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97379C-4549-425E-8586-F74CA702DC1C}" type="pres">
      <dgm:prSet presAssocID="{6445A13F-B8D2-4A7F-9E45-703BDD5F2258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3DAC0E4-EC2E-4339-A1D7-72AE2949BDB1}" type="presOf" srcId="{6B58ACAD-B976-48CD-A3FA-516E8E783376}" destId="{989A069B-8F5A-48D7-8518-E91D931CD1D7}" srcOrd="0" destOrd="0" presId="urn:microsoft.com/office/officeart/2005/8/layout/radial2"/>
    <dgm:cxn modelId="{723D4B96-FC70-49B5-BDA3-21D897ECA8CF}" srcId="{3BCCA435-D7A3-49ED-800F-2AB08FE57120}" destId="{0DDD30BE-B4CD-42DB-B6C7-007CAEACAA61}" srcOrd="1" destOrd="0" parTransId="{6B58ACAD-B976-48CD-A3FA-516E8E783376}" sibTransId="{14A4526B-6426-42AF-B51E-96470F5DCF74}"/>
    <dgm:cxn modelId="{2A18E2B3-0109-4DD0-A8BE-DF44D95C00B7}" type="presOf" srcId="{6445A13F-B8D2-4A7F-9E45-703BDD5F2258}" destId="{9CF66D8B-FFDB-4014-BA33-A354CF027BF4}" srcOrd="0" destOrd="0" presId="urn:microsoft.com/office/officeart/2005/8/layout/radial2"/>
    <dgm:cxn modelId="{3F6CCDB7-2E13-4A7A-963F-F66D1B1128FE}" type="presOf" srcId="{3BCCA435-D7A3-49ED-800F-2AB08FE57120}" destId="{4BC7BFC3-47EB-482F-95D6-0666CDDE697E}" srcOrd="0" destOrd="0" presId="urn:microsoft.com/office/officeart/2005/8/layout/radial2"/>
    <dgm:cxn modelId="{ABEAE27D-C974-4220-BE57-B43E3B398858}" type="presOf" srcId="{0557DD4C-1860-4D93-B874-72FA7C3D8575}" destId="{7394A740-A4F5-455B-AD89-0F16CAAA4688}" srcOrd="0" destOrd="0" presId="urn:microsoft.com/office/officeart/2005/8/layout/radial2"/>
    <dgm:cxn modelId="{5C1F537A-B53D-49D5-9E8D-0F277D9147A3}" srcId="{3BCCA435-D7A3-49ED-800F-2AB08FE57120}" destId="{6445A13F-B8D2-4A7F-9E45-703BDD5F2258}" srcOrd="2" destOrd="0" parTransId="{140A4892-055C-419B-92DF-5E6EF0FEA280}" sibTransId="{2FC90C2F-F605-4F42-A297-82F38CF53F04}"/>
    <dgm:cxn modelId="{065077D9-5635-4C9B-B1A8-FEFEB73E6E9B}" type="presOf" srcId="{140A4892-055C-419B-92DF-5E6EF0FEA280}" destId="{76AD10FA-0C56-487B-8EA0-4E0CAB3B4960}" srcOrd="0" destOrd="0" presId="urn:microsoft.com/office/officeart/2005/8/layout/radial2"/>
    <dgm:cxn modelId="{4DEEFA0B-9C06-46F6-BB93-B87625E25D62}" srcId="{3BCCA435-D7A3-49ED-800F-2AB08FE57120}" destId="{0557DD4C-1860-4D93-B874-72FA7C3D8575}" srcOrd="0" destOrd="0" parTransId="{F5F44783-EF1D-4A85-93FC-9784205ADDBB}" sibTransId="{3AD7AD4F-87EB-4AAA-8CFB-B48BF5218850}"/>
    <dgm:cxn modelId="{98C3F1AB-BCC6-47AD-8847-0F3805FCE94E}" type="presOf" srcId="{0DDD30BE-B4CD-42DB-B6C7-007CAEACAA61}" destId="{373228F8-6424-4A8F-A086-E64E6F85314C}" srcOrd="0" destOrd="0" presId="urn:microsoft.com/office/officeart/2005/8/layout/radial2"/>
    <dgm:cxn modelId="{665F325A-ACF1-4873-942A-08F3760829C8}" type="presOf" srcId="{F5F44783-EF1D-4A85-93FC-9784205ADDBB}" destId="{2D7A11E8-1F47-40D2-82CB-90E7BCE3FF9B}" srcOrd="0" destOrd="0" presId="urn:microsoft.com/office/officeart/2005/8/layout/radial2"/>
    <dgm:cxn modelId="{277B793E-6ED7-4E04-9699-DFBC6F2423F1}" type="presParOf" srcId="{4BC7BFC3-47EB-482F-95D6-0666CDDE697E}" destId="{5CB2F5DF-9762-4F98-94EA-2CA946BB62A9}" srcOrd="0" destOrd="0" presId="urn:microsoft.com/office/officeart/2005/8/layout/radial2"/>
    <dgm:cxn modelId="{9945315B-87B2-42CA-9D59-C1DAC8578D06}" type="presParOf" srcId="{5CB2F5DF-9762-4F98-94EA-2CA946BB62A9}" destId="{5CB188A1-6D76-48AE-BA44-CC1B2E1F98D9}" srcOrd="0" destOrd="0" presId="urn:microsoft.com/office/officeart/2005/8/layout/radial2"/>
    <dgm:cxn modelId="{9CF4F6EE-FAFC-48E6-AE2B-BB8ACF82ECC7}" type="presParOf" srcId="{5CB188A1-6D76-48AE-BA44-CC1B2E1F98D9}" destId="{ED7B4741-F8C4-4FAE-BC1D-85F0F5D6AEB6}" srcOrd="0" destOrd="0" presId="urn:microsoft.com/office/officeart/2005/8/layout/radial2"/>
    <dgm:cxn modelId="{ADC9A96E-A511-4006-ADDB-53859EFA1ADE}" type="presParOf" srcId="{5CB188A1-6D76-48AE-BA44-CC1B2E1F98D9}" destId="{4FFC4B35-C521-4689-B09F-7B9CEE2EB867}" srcOrd="1" destOrd="0" presId="urn:microsoft.com/office/officeart/2005/8/layout/radial2"/>
    <dgm:cxn modelId="{862B0441-EC43-4B03-9869-449C56150DF9}" type="presParOf" srcId="{5CB2F5DF-9762-4F98-94EA-2CA946BB62A9}" destId="{2D7A11E8-1F47-40D2-82CB-90E7BCE3FF9B}" srcOrd="1" destOrd="0" presId="urn:microsoft.com/office/officeart/2005/8/layout/radial2"/>
    <dgm:cxn modelId="{F433630B-154E-4CA6-AEE8-7D4023BF0B9E}" type="presParOf" srcId="{5CB2F5DF-9762-4F98-94EA-2CA946BB62A9}" destId="{64C92246-564C-4871-A349-64021D2E1C68}" srcOrd="2" destOrd="0" presId="urn:microsoft.com/office/officeart/2005/8/layout/radial2"/>
    <dgm:cxn modelId="{DC0B732E-348A-4072-B705-D59A1BFA47AA}" type="presParOf" srcId="{64C92246-564C-4871-A349-64021D2E1C68}" destId="{7394A740-A4F5-455B-AD89-0F16CAAA4688}" srcOrd="0" destOrd="0" presId="urn:microsoft.com/office/officeart/2005/8/layout/radial2"/>
    <dgm:cxn modelId="{235A4AD1-E4C4-4F05-A992-90CE0AEE7B05}" type="presParOf" srcId="{64C92246-564C-4871-A349-64021D2E1C68}" destId="{A0181F98-AA31-48B2-8B2F-197E842074CB}" srcOrd="1" destOrd="0" presId="urn:microsoft.com/office/officeart/2005/8/layout/radial2"/>
    <dgm:cxn modelId="{672A0783-2080-49C6-BCD9-C6F27CFF8085}" type="presParOf" srcId="{5CB2F5DF-9762-4F98-94EA-2CA946BB62A9}" destId="{989A069B-8F5A-48D7-8518-E91D931CD1D7}" srcOrd="3" destOrd="0" presId="urn:microsoft.com/office/officeart/2005/8/layout/radial2"/>
    <dgm:cxn modelId="{C2248D83-8211-4AFB-9680-C0A87066C6BD}" type="presParOf" srcId="{5CB2F5DF-9762-4F98-94EA-2CA946BB62A9}" destId="{D09D01C3-688E-4B3C-BF71-F67D2BDD04D8}" srcOrd="4" destOrd="0" presId="urn:microsoft.com/office/officeart/2005/8/layout/radial2"/>
    <dgm:cxn modelId="{BAE4C82C-2591-48E8-9506-B3A8A17B10BB}" type="presParOf" srcId="{D09D01C3-688E-4B3C-BF71-F67D2BDD04D8}" destId="{373228F8-6424-4A8F-A086-E64E6F85314C}" srcOrd="0" destOrd="0" presId="urn:microsoft.com/office/officeart/2005/8/layout/radial2"/>
    <dgm:cxn modelId="{95DBC8E3-7E0E-41B2-9420-AB0651CF723E}" type="presParOf" srcId="{D09D01C3-688E-4B3C-BF71-F67D2BDD04D8}" destId="{B545622A-1258-4302-837A-0D81422C3C6B}" srcOrd="1" destOrd="0" presId="urn:microsoft.com/office/officeart/2005/8/layout/radial2"/>
    <dgm:cxn modelId="{018B8563-09E2-436E-8D3E-2123CDFBDE7D}" type="presParOf" srcId="{5CB2F5DF-9762-4F98-94EA-2CA946BB62A9}" destId="{76AD10FA-0C56-487B-8EA0-4E0CAB3B4960}" srcOrd="5" destOrd="0" presId="urn:microsoft.com/office/officeart/2005/8/layout/radial2"/>
    <dgm:cxn modelId="{91AF85F2-AD9E-4671-8185-2CD8AE97FB6F}" type="presParOf" srcId="{5CB2F5DF-9762-4F98-94EA-2CA946BB62A9}" destId="{6447050A-9A0C-422A-9715-AB063DA2ADED}" srcOrd="6" destOrd="0" presId="urn:microsoft.com/office/officeart/2005/8/layout/radial2"/>
    <dgm:cxn modelId="{0FB00BEC-83CE-4037-A449-774F6BB77575}" type="presParOf" srcId="{6447050A-9A0C-422A-9715-AB063DA2ADED}" destId="{9CF66D8B-FFDB-4014-BA33-A354CF027BF4}" srcOrd="0" destOrd="0" presId="urn:microsoft.com/office/officeart/2005/8/layout/radial2"/>
    <dgm:cxn modelId="{1329FD10-298C-4FFD-8CD1-E49BD83330E2}" type="presParOf" srcId="{6447050A-9A0C-422A-9715-AB063DA2ADED}" destId="{EF97379C-4549-425E-8586-F74CA702DC1C}" srcOrd="1" destOrd="0" presId="urn:microsoft.com/office/officeart/2005/8/layout/radial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1BA0F9-8652-418A-90F2-A80FB3E4C355}" type="doc">
      <dgm:prSet loTypeId="urn:microsoft.com/office/officeart/2005/8/layout/funnel1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4DFE7D8-4855-42C5-A243-23E5BD3D119F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买家需做什么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BE5A2A0-357A-4A82-878B-42126ED70F8E}" type="parTrans" cxnId="{9A3C6C89-F503-4D6D-8FBE-1BF5470CB542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C58EEAF2-91AF-48E9-852A-7D6DA9967761}" type="sibTrans" cxnId="{9A3C6C89-F503-4D6D-8FBE-1BF5470CB542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DC63BD19-FD0C-4097-A2D6-42B72914BB73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卖家需做什么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68E56936-6425-4CF6-9E64-E9D793A7470C}" type="parTrans" cxnId="{3BA9B059-E407-4BCC-9DF7-68F30DE3B3D2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82866EF6-8E69-4411-8680-0A25133B4EDB}" type="sibTrans" cxnId="{3BA9B059-E407-4BCC-9DF7-68F30DE3B3D2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9DF11CB-8EBE-46D5-8FEB-182D616E0064}">
      <dgm:prSet phldrT="[文本]" custT="1"/>
      <dgm:spPr/>
      <dgm:t>
        <a:bodyPr/>
        <a:lstStyle/>
        <a:p>
          <a:r>
            <a:rPr lang="zh-CN" altLang="en-US" sz="20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淘宝需做什么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C13BC37-B581-4456-B4FC-2B2F27568B31}" type="parTrans" cxnId="{721667B7-13A6-49E5-8458-05065F21F6D3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0EC33C86-2E89-4586-BEF0-5377A1733FDB}" type="sibTrans" cxnId="{721667B7-13A6-49E5-8458-05065F21F6D3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1FBEA162-5EA0-4362-9AC9-073D6F226347}">
      <dgm:prSet phldrT="[文本]" custT="1"/>
      <dgm:spPr/>
      <dgm:t>
        <a:bodyPr/>
        <a:lstStyle/>
        <a:p>
          <a:endParaRPr lang="zh-CN" altLang="en-US" sz="24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6DD0C70-0ABA-4519-A3A8-7990FEDF9AD1}" type="parTrans" cxnId="{ECB22257-6D0B-460F-AD57-9FDFE0AD4FED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F009F73-A217-43D0-9E15-BC05FF4F812B}" type="sibTrans" cxnId="{ECB22257-6D0B-460F-AD57-9FDFE0AD4FED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C3CE178A-E4C9-4610-9C07-34E894F8A196}" type="pres">
      <dgm:prSet presAssocID="{511BA0F9-8652-418A-90F2-A80FB3E4C355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5525EB4-04E4-4FC7-8826-9C3E5C784CB3}" type="pres">
      <dgm:prSet presAssocID="{511BA0F9-8652-418A-90F2-A80FB3E4C355}" presName="ellipse" presStyleLbl="trBgShp" presStyleIdx="0" presStyleCnt="1"/>
      <dgm:spPr/>
    </dgm:pt>
    <dgm:pt modelId="{5A485AE5-5737-4198-8E74-AC34D6D37EFD}" type="pres">
      <dgm:prSet presAssocID="{511BA0F9-8652-418A-90F2-A80FB3E4C355}" presName="arrow1" presStyleLbl="fgShp" presStyleIdx="0" presStyleCnt="1"/>
      <dgm:spPr/>
    </dgm:pt>
    <dgm:pt modelId="{C1AE655B-D13B-4B86-A19A-10F4D6A1501C}" type="pres">
      <dgm:prSet presAssocID="{511BA0F9-8652-418A-90F2-A80FB3E4C355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E87727-62A0-4E72-83B2-0253BE4F24B8}" type="pres">
      <dgm:prSet presAssocID="{DC63BD19-FD0C-4097-A2D6-42B72914BB73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1DBD6A-A538-4FD2-976F-7E698465365F}" type="pres">
      <dgm:prSet presAssocID="{79DF11CB-8EBE-46D5-8FEB-182D616E0064}" presName="item2" presStyleLbl="node1" presStyleIdx="1" presStyleCnt="3" custLinFactNeighborY="63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D01C4D-E623-48D4-BE4E-62F916869136}" type="pres">
      <dgm:prSet presAssocID="{1FBEA162-5EA0-4362-9AC9-073D6F226347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44294D-F643-4E49-BF15-F7EACB247E91}" type="pres">
      <dgm:prSet presAssocID="{511BA0F9-8652-418A-90F2-A80FB3E4C355}" presName="funnel" presStyleLbl="trAlignAcc1" presStyleIdx="0" presStyleCnt="1"/>
      <dgm:spPr/>
    </dgm:pt>
  </dgm:ptLst>
  <dgm:cxnLst>
    <dgm:cxn modelId="{3BA9B059-E407-4BCC-9DF7-68F30DE3B3D2}" srcId="{511BA0F9-8652-418A-90F2-A80FB3E4C355}" destId="{DC63BD19-FD0C-4097-A2D6-42B72914BB73}" srcOrd="1" destOrd="0" parTransId="{68E56936-6425-4CF6-9E64-E9D793A7470C}" sibTransId="{82866EF6-8E69-4411-8680-0A25133B4EDB}"/>
    <dgm:cxn modelId="{745F2182-A178-49ED-8D40-39E726384D78}" type="presOf" srcId="{79DF11CB-8EBE-46D5-8FEB-182D616E0064}" destId="{D6E87727-62A0-4E72-83B2-0253BE4F24B8}" srcOrd="0" destOrd="0" presId="urn:microsoft.com/office/officeart/2005/8/layout/funnel1"/>
    <dgm:cxn modelId="{9A3C6C89-F503-4D6D-8FBE-1BF5470CB542}" srcId="{511BA0F9-8652-418A-90F2-A80FB3E4C355}" destId="{C4DFE7D8-4855-42C5-A243-23E5BD3D119F}" srcOrd="0" destOrd="0" parTransId="{7BE5A2A0-357A-4A82-878B-42126ED70F8E}" sibTransId="{C58EEAF2-91AF-48E9-852A-7D6DA9967761}"/>
    <dgm:cxn modelId="{44CC5BFA-3E6C-4A17-B26F-495BF929A429}" type="presOf" srcId="{511BA0F9-8652-418A-90F2-A80FB3E4C355}" destId="{C3CE178A-E4C9-4610-9C07-34E894F8A196}" srcOrd="0" destOrd="0" presId="urn:microsoft.com/office/officeart/2005/8/layout/funnel1"/>
    <dgm:cxn modelId="{010BEC20-89AA-4986-A2C7-3CA48C618E0D}" type="presOf" srcId="{DC63BD19-FD0C-4097-A2D6-42B72914BB73}" destId="{921DBD6A-A538-4FD2-976F-7E698465365F}" srcOrd="0" destOrd="0" presId="urn:microsoft.com/office/officeart/2005/8/layout/funnel1"/>
    <dgm:cxn modelId="{721667B7-13A6-49E5-8458-05065F21F6D3}" srcId="{511BA0F9-8652-418A-90F2-A80FB3E4C355}" destId="{79DF11CB-8EBE-46D5-8FEB-182D616E0064}" srcOrd="2" destOrd="0" parTransId="{7C13BC37-B581-4456-B4FC-2B2F27568B31}" sibTransId="{0EC33C86-2E89-4586-BEF0-5377A1733FDB}"/>
    <dgm:cxn modelId="{ECB22257-6D0B-460F-AD57-9FDFE0AD4FED}" srcId="{511BA0F9-8652-418A-90F2-A80FB3E4C355}" destId="{1FBEA162-5EA0-4362-9AC9-073D6F226347}" srcOrd="3" destOrd="0" parTransId="{76DD0C70-0ABA-4519-A3A8-7990FEDF9AD1}" sibTransId="{7F009F73-A217-43D0-9E15-BC05FF4F812B}"/>
    <dgm:cxn modelId="{34ACB1C3-44DD-49DF-94BF-BA7B1270C0B0}" type="presOf" srcId="{C4DFE7D8-4855-42C5-A243-23E5BD3D119F}" destId="{C0D01C4D-E623-48D4-BE4E-62F916869136}" srcOrd="0" destOrd="0" presId="urn:microsoft.com/office/officeart/2005/8/layout/funnel1"/>
    <dgm:cxn modelId="{82309012-B5D9-464E-B8A0-33659D451ECB}" type="presOf" srcId="{1FBEA162-5EA0-4362-9AC9-073D6F226347}" destId="{C1AE655B-D13B-4B86-A19A-10F4D6A1501C}" srcOrd="0" destOrd="0" presId="urn:microsoft.com/office/officeart/2005/8/layout/funnel1"/>
    <dgm:cxn modelId="{8051B1F8-CF59-4848-AF7D-6D7B46E9222B}" type="presParOf" srcId="{C3CE178A-E4C9-4610-9C07-34E894F8A196}" destId="{25525EB4-04E4-4FC7-8826-9C3E5C784CB3}" srcOrd="0" destOrd="0" presId="urn:microsoft.com/office/officeart/2005/8/layout/funnel1"/>
    <dgm:cxn modelId="{71F7FBE4-10CE-47EA-BD6C-3D5DD0A9AABE}" type="presParOf" srcId="{C3CE178A-E4C9-4610-9C07-34E894F8A196}" destId="{5A485AE5-5737-4198-8E74-AC34D6D37EFD}" srcOrd="1" destOrd="0" presId="urn:microsoft.com/office/officeart/2005/8/layout/funnel1"/>
    <dgm:cxn modelId="{17E3FE7C-34C9-49D7-87AF-9B8841C47FFE}" type="presParOf" srcId="{C3CE178A-E4C9-4610-9C07-34E894F8A196}" destId="{C1AE655B-D13B-4B86-A19A-10F4D6A1501C}" srcOrd="2" destOrd="0" presId="urn:microsoft.com/office/officeart/2005/8/layout/funnel1"/>
    <dgm:cxn modelId="{E50D9894-4302-4B9C-82C2-9317A61B028B}" type="presParOf" srcId="{C3CE178A-E4C9-4610-9C07-34E894F8A196}" destId="{D6E87727-62A0-4E72-83B2-0253BE4F24B8}" srcOrd="3" destOrd="0" presId="urn:microsoft.com/office/officeart/2005/8/layout/funnel1"/>
    <dgm:cxn modelId="{C56FD222-60C9-4659-AF86-F5D8150B1C24}" type="presParOf" srcId="{C3CE178A-E4C9-4610-9C07-34E894F8A196}" destId="{921DBD6A-A538-4FD2-976F-7E698465365F}" srcOrd="4" destOrd="0" presId="urn:microsoft.com/office/officeart/2005/8/layout/funnel1"/>
    <dgm:cxn modelId="{1774B6F4-308C-4AA4-9AD4-DFE3DBF99CB8}" type="presParOf" srcId="{C3CE178A-E4C9-4610-9C07-34E894F8A196}" destId="{C0D01C4D-E623-48D4-BE4E-62F916869136}" srcOrd="5" destOrd="0" presId="urn:microsoft.com/office/officeart/2005/8/layout/funnel1"/>
    <dgm:cxn modelId="{DEF7CDC5-DA68-46F0-9490-00231A8F9342}" type="presParOf" srcId="{C3CE178A-E4C9-4610-9C07-34E894F8A196}" destId="{9D44294D-F643-4E49-BF15-F7EACB247E91}" srcOrd="6" destOrd="0" presId="urn:microsoft.com/office/officeart/2005/8/layout/funnel1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FE129DF-BB9E-4E5C-B2D3-19201163AB9E}" type="doc">
      <dgm:prSet loTypeId="urn:microsoft.com/office/officeart/2005/8/layout/cycle2" loCatId="cycle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DF0F2479-1B28-49C3-AB50-2C42A40A655B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不要试着说服对方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04A39800-8F34-4942-9645-396A130E9847}" type="parTrans" cxnId="{A84B78DA-E69D-4760-946F-5BE3AA6F8C3A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250BCD97-74F1-47F4-BC06-F596E2572ED7}" type="sibTrans" cxnId="{A84B78DA-E69D-4760-946F-5BE3AA6F8C3A}">
      <dgm:prSet custT="1"/>
      <dgm:spPr/>
      <dgm:t>
        <a:bodyPr/>
        <a:lstStyle/>
        <a:p>
          <a:endParaRPr lang="zh-CN" altLang="en-US" sz="20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D8EECF1C-832F-4718-A930-1A169280C8A3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先了解问题根源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05A79A26-27CB-481B-B667-0DB0B986D51F}" type="parTrans" cxnId="{C37D7684-6654-4573-BB89-30AFE471F04F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35B49E3F-C88B-426B-B3C9-D152BA5EC793}" type="sibTrans" cxnId="{C37D7684-6654-4573-BB89-30AFE471F04F}">
      <dgm:prSet custT="1"/>
      <dgm:spPr/>
      <dgm:t>
        <a:bodyPr/>
        <a:lstStyle/>
        <a:p>
          <a:endParaRPr lang="zh-CN" altLang="en-US" sz="20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1801EECB-F9D3-43CE-88D3-9E9F5C239FE2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将问题复述一遍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481005AC-6721-4438-BA60-86675F71AC40}" type="parTrans" cxnId="{23C6B58A-3728-42F8-9A6C-07C559927B74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D7F23B91-EDF8-43E3-A0E8-8DF29771DA74}" type="sibTrans" cxnId="{23C6B58A-3728-42F8-9A6C-07C559927B74}">
      <dgm:prSet custT="1"/>
      <dgm:spPr/>
      <dgm:t>
        <a:bodyPr/>
        <a:lstStyle/>
        <a:p>
          <a:endParaRPr lang="zh-CN" altLang="en-US" sz="20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C52360F4-66B9-4AF8-AA07-612DF9CD4097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问对方有无好的解决方案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CDB8F86D-0DB7-4674-B7CA-125D3368EBC5}" type="parTrans" cxnId="{6E9F6B0F-C5F1-406F-A00E-5D8FB67690C9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39368F4C-002B-47CF-A3BE-FB763399E7B7}" type="sibTrans" cxnId="{6E9F6B0F-C5F1-406F-A00E-5D8FB67690C9}">
      <dgm:prSet custT="1"/>
      <dgm:spPr/>
      <dgm:t>
        <a:bodyPr/>
        <a:lstStyle/>
        <a:p>
          <a:endParaRPr lang="zh-CN" altLang="en-US" sz="20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07B3AC62-1EFF-436A-A58E-BC222E929E49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对方方案可行性分析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D3AAE378-A717-4449-B743-70BF8D7EE415}" type="parTrans" cxnId="{8E69F480-9AC5-4148-8AE6-DD056009D943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009DD619-3ED3-4581-AC1E-9FA02622B6CC}" type="sibTrans" cxnId="{8E69F480-9AC5-4148-8AE6-DD056009D943}">
      <dgm:prSet custT="1"/>
      <dgm:spPr/>
      <dgm:t>
        <a:bodyPr/>
        <a:lstStyle/>
        <a:p>
          <a:endParaRPr lang="zh-CN" altLang="en-US" sz="20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B95DFF3D-8EB0-49CB-9B41-3DB2AF4A89B4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最终确定书面通知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3C22BF2C-3CCB-4041-BE53-ACD6E4FD862F}" type="parTrans" cxnId="{3692CF8E-F35D-4BE7-AC43-D12207F544DA}">
      <dgm:prSet/>
      <dgm:spPr/>
      <dgm:t>
        <a:bodyPr/>
        <a:lstStyle/>
        <a:p>
          <a:endParaRPr lang="zh-CN" altLang="en-US" sz="16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30132B39-AB18-4F9D-A2FA-35AC4F4FAABB}" type="sibTrans" cxnId="{3692CF8E-F35D-4BE7-AC43-D12207F544DA}">
      <dgm:prSet custT="1"/>
      <dgm:spPr/>
      <dgm:t>
        <a:bodyPr/>
        <a:lstStyle/>
        <a:p>
          <a:endParaRPr lang="zh-CN" altLang="en-US" sz="12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D0247FFF-6C72-4872-8C1A-815180EF3A6E}" type="pres">
      <dgm:prSet presAssocID="{9FE129DF-BB9E-4E5C-B2D3-19201163AB9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13AEF85-50B6-4AB0-AC70-64D59FECC7F9}" type="pres">
      <dgm:prSet presAssocID="{DF0F2479-1B28-49C3-AB50-2C42A40A655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2FB0AE-59A0-436D-B917-D7482B5D1486}" type="pres">
      <dgm:prSet presAssocID="{250BCD97-74F1-47F4-BC06-F596E2572ED7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134142D2-7016-437D-B3A3-ABC3A5F28B0C}" type="pres">
      <dgm:prSet presAssocID="{250BCD97-74F1-47F4-BC06-F596E2572ED7}" presName="connectorText" presStyleLbl="sibTrans2D1" presStyleIdx="0" presStyleCnt="6"/>
      <dgm:spPr/>
      <dgm:t>
        <a:bodyPr/>
        <a:lstStyle/>
        <a:p>
          <a:endParaRPr lang="zh-CN" altLang="en-US"/>
        </a:p>
      </dgm:t>
    </dgm:pt>
    <dgm:pt modelId="{D8E27CE0-1E51-47D5-9E35-CBF8915F40A7}" type="pres">
      <dgm:prSet presAssocID="{D8EECF1C-832F-4718-A930-1A169280C8A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65B4B9-B63D-4319-8EF1-97DE61049A95}" type="pres">
      <dgm:prSet presAssocID="{35B49E3F-C88B-426B-B3C9-D152BA5EC793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D14389EB-1183-4154-B74A-5340BE5912AD}" type="pres">
      <dgm:prSet presAssocID="{35B49E3F-C88B-426B-B3C9-D152BA5EC793}" presName="connectorText" presStyleLbl="sibTrans2D1" presStyleIdx="1" presStyleCnt="6"/>
      <dgm:spPr/>
      <dgm:t>
        <a:bodyPr/>
        <a:lstStyle/>
        <a:p>
          <a:endParaRPr lang="zh-CN" altLang="en-US"/>
        </a:p>
      </dgm:t>
    </dgm:pt>
    <dgm:pt modelId="{C93AE63A-7158-4C17-AB42-233707C5C224}" type="pres">
      <dgm:prSet presAssocID="{1801EECB-F9D3-43CE-88D3-9E9F5C239FE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63A95F-B3C3-4E88-B218-0859C29820DF}" type="pres">
      <dgm:prSet presAssocID="{D7F23B91-EDF8-43E3-A0E8-8DF29771DA74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682C2FCD-A026-4C48-B4D4-7C467C523129}" type="pres">
      <dgm:prSet presAssocID="{D7F23B91-EDF8-43E3-A0E8-8DF29771DA74}" presName="connectorText" presStyleLbl="sibTrans2D1" presStyleIdx="2" presStyleCnt="6"/>
      <dgm:spPr/>
      <dgm:t>
        <a:bodyPr/>
        <a:lstStyle/>
        <a:p>
          <a:endParaRPr lang="zh-CN" altLang="en-US"/>
        </a:p>
      </dgm:t>
    </dgm:pt>
    <dgm:pt modelId="{96E09557-8907-4FF7-8D66-B1292007B5E7}" type="pres">
      <dgm:prSet presAssocID="{C52360F4-66B9-4AF8-AA07-612DF9CD409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DC167B-7F9D-4705-8DA0-380E788164FA}" type="pres">
      <dgm:prSet presAssocID="{39368F4C-002B-47CF-A3BE-FB763399E7B7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A9EAD38C-E3C9-45EC-9CB7-0018949BD162}" type="pres">
      <dgm:prSet presAssocID="{39368F4C-002B-47CF-A3BE-FB763399E7B7}" presName="connectorText" presStyleLbl="sibTrans2D1" presStyleIdx="3" presStyleCnt="6"/>
      <dgm:spPr/>
      <dgm:t>
        <a:bodyPr/>
        <a:lstStyle/>
        <a:p>
          <a:endParaRPr lang="zh-CN" altLang="en-US"/>
        </a:p>
      </dgm:t>
    </dgm:pt>
    <dgm:pt modelId="{2AFAA187-FFEA-4EF8-B6C0-64F5ADDD619D}" type="pres">
      <dgm:prSet presAssocID="{07B3AC62-1EFF-436A-A58E-BC222E929E4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25EC51-1A32-40AF-A35D-2D98B449EB06}" type="pres">
      <dgm:prSet presAssocID="{009DD619-3ED3-4581-AC1E-9FA02622B6CC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BF81992F-DA4B-4EB8-9EA4-E6E7C9679BB6}" type="pres">
      <dgm:prSet presAssocID="{009DD619-3ED3-4581-AC1E-9FA02622B6CC}" presName="connectorText" presStyleLbl="sibTrans2D1" presStyleIdx="4" presStyleCnt="6"/>
      <dgm:spPr/>
      <dgm:t>
        <a:bodyPr/>
        <a:lstStyle/>
        <a:p>
          <a:endParaRPr lang="zh-CN" altLang="en-US"/>
        </a:p>
      </dgm:t>
    </dgm:pt>
    <dgm:pt modelId="{99BF5793-7BBA-4CD7-8789-03B9F11E2609}" type="pres">
      <dgm:prSet presAssocID="{B95DFF3D-8EB0-49CB-9B41-3DB2AF4A89B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1E0C6B-7A8D-41B6-8E90-30D359CC9DE3}" type="pres">
      <dgm:prSet presAssocID="{30132B39-AB18-4F9D-A2FA-35AC4F4FAABB}" presName="sibTrans" presStyleLbl="sibTrans2D1" presStyleIdx="5" presStyleCnt="6"/>
      <dgm:spPr/>
      <dgm:t>
        <a:bodyPr/>
        <a:lstStyle/>
        <a:p>
          <a:endParaRPr lang="zh-CN" altLang="en-US"/>
        </a:p>
      </dgm:t>
    </dgm:pt>
    <dgm:pt modelId="{B3E3E17B-A815-4A2E-95B4-A7659A3D005B}" type="pres">
      <dgm:prSet presAssocID="{30132B39-AB18-4F9D-A2FA-35AC4F4FAABB}" presName="connectorText" presStyleLbl="sibTrans2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A938D9BA-8D1C-4C7B-B2B6-4F88D50FDCD2}" type="presOf" srcId="{D8EECF1C-832F-4718-A930-1A169280C8A3}" destId="{D8E27CE0-1E51-47D5-9E35-CBF8915F40A7}" srcOrd="0" destOrd="0" presId="urn:microsoft.com/office/officeart/2005/8/layout/cycle2"/>
    <dgm:cxn modelId="{FB24F7F7-8FFD-4DDA-9A44-EEF002226F4D}" type="presOf" srcId="{39368F4C-002B-47CF-A3BE-FB763399E7B7}" destId="{A9EAD38C-E3C9-45EC-9CB7-0018949BD162}" srcOrd="1" destOrd="0" presId="urn:microsoft.com/office/officeart/2005/8/layout/cycle2"/>
    <dgm:cxn modelId="{E570C0E8-72FD-4CE6-8CB8-C9A162DA3F84}" type="presOf" srcId="{250BCD97-74F1-47F4-BC06-F596E2572ED7}" destId="{134142D2-7016-437D-B3A3-ABC3A5F28B0C}" srcOrd="1" destOrd="0" presId="urn:microsoft.com/office/officeart/2005/8/layout/cycle2"/>
    <dgm:cxn modelId="{A84B78DA-E69D-4760-946F-5BE3AA6F8C3A}" srcId="{9FE129DF-BB9E-4E5C-B2D3-19201163AB9E}" destId="{DF0F2479-1B28-49C3-AB50-2C42A40A655B}" srcOrd="0" destOrd="0" parTransId="{04A39800-8F34-4942-9645-396A130E9847}" sibTransId="{250BCD97-74F1-47F4-BC06-F596E2572ED7}"/>
    <dgm:cxn modelId="{23C6B58A-3728-42F8-9A6C-07C559927B74}" srcId="{9FE129DF-BB9E-4E5C-B2D3-19201163AB9E}" destId="{1801EECB-F9D3-43CE-88D3-9E9F5C239FE2}" srcOrd="2" destOrd="0" parTransId="{481005AC-6721-4438-BA60-86675F71AC40}" sibTransId="{D7F23B91-EDF8-43E3-A0E8-8DF29771DA74}"/>
    <dgm:cxn modelId="{6DA11A40-5CF6-4125-8BF8-486585BE33AC}" type="presOf" srcId="{30132B39-AB18-4F9D-A2FA-35AC4F4FAABB}" destId="{B3E3E17B-A815-4A2E-95B4-A7659A3D005B}" srcOrd="1" destOrd="0" presId="urn:microsoft.com/office/officeart/2005/8/layout/cycle2"/>
    <dgm:cxn modelId="{3692CF8E-F35D-4BE7-AC43-D12207F544DA}" srcId="{9FE129DF-BB9E-4E5C-B2D3-19201163AB9E}" destId="{B95DFF3D-8EB0-49CB-9B41-3DB2AF4A89B4}" srcOrd="5" destOrd="0" parTransId="{3C22BF2C-3CCB-4041-BE53-ACD6E4FD862F}" sibTransId="{30132B39-AB18-4F9D-A2FA-35AC4F4FAABB}"/>
    <dgm:cxn modelId="{8E69F480-9AC5-4148-8AE6-DD056009D943}" srcId="{9FE129DF-BB9E-4E5C-B2D3-19201163AB9E}" destId="{07B3AC62-1EFF-436A-A58E-BC222E929E49}" srcOrd="4" destOrd="0" parTransId="{D3AAE378-A717-4449-B743-70BF8D7EE415}" sibTransId="{009DD619-3ED3-4581-AC1E-9FA02622B6CC}"/>
    <dgm:cxn modelId="{DFFA4355-8FF0-4A90-AF65-507FCA9E515B}" type="presOf" srcId="{30132B39-AB18-4F9D-A2FA-35AC4F4FAABB}" destId="{B81E0C6B-7A8D-41B6-8E90-30D359CC9DE3}" srcOrd="0" destOrd="0" presId="urn:microsoft.com/office/officeart/2005/8/layout/cycle2"/>
    <dgm:cxn modelId="{6E9F6B0F-C5F1-406F-A00E-5D8FB67690C9}" srcId="{9FE129DF-BB9E-4E5C-B2D3-19201163AB9E}" destId="{C52360F4-66B9-4AF8-AA07-612DF9CD4097}" srcOrd="3" destOrd="0" parTransId="{CDB8F86D-0DB7-4674-B7CA-125D3368EBC5}" sibTransId="{39368F4C-002B-47CF-A3BE-FB763399E7B7}"/>
    <dgm:cxn modelId="{492023FF-5FE7-4DFF-B438-F8340941000F}" type="presOf" srcId="{D7F23B91-EDF8-43E3-A0E8-8DF29771DA74}" destId="{E263A95F-B3C3-4E88-B218-0859C29820DF}" srcOrd="0" destOrd="0" presId="urn:microsoft.com/office/officeart/2005/8/layout/cycle2"/>
    <dgm:cxn modelId="{952EEF21-0D39-42D4-8922-BA1D660177D0}" type="presOf" srcId="{35B49E3F-C88B-426B-B3C9-D152BA5EC793}" destId="{BA65B4B9-B63D-4319-8EF1-97DE61049A95}" srcOrd="0" destOrd="0" presId="urn:microsoft.com/office/officeart/2005/8/layout/cycle2"/>
    <dgm:cxn modelId="{F14643B1-3140-40E1-A548-F497E353BC4C}" type="presOf" srcId="{9FE129DF-BB9E-4E5C-B2D3-19201163AB9E}" destId="{D0247FFF-6C72-4872-8C1A-815180EF3A6E}" srcOrd="0" destOrd="0" presId="urn:microsoft.com/office/officeart/2005/8/layout/cycle2"/>
    <dgm:cxn modelId="{B4C7009E-58F9-4C71-9C08-951D68DF70E3}" type="presOf" srcId="{250BCD97-74F1-47F4-BC06-F596E2572ED7}" destId="{B12FB0AE-59A0-436D-B917-D7482B5D1486}" srcOrd="0" destOrd="0" presId="urn:microsoft.com/office/officeart/2005/8/layout/cycle2"/>
    <dgm:cxn modelId="{1FD03C14-3960-4910-9881-0DDBEEEF01E3}" type="presOf" srcId="{DF0F2479-1B28-49C3-AB50-2C42A40A655B}" destId="{313AEF85-50B6-4AB0-AC70-64D59FECC7F9}" srcOrd="0" destOrd="0" presId="urn:microsoft.com/office/officeart/2005/8/layout/cycle2"/>
    <dgm:cxn modelId="{8BBCF2C3-FA07-4B8E-94D4-87F74DECA733}" type="presOf" srcId="{B95DFF3D-8EB0-49CB-9B41-3DB2AF4A89B4}" destId="{99BF5793-7BBA-4CD7-8789-03B9F11E2609}" srcOrd="0" destOrd="0" presId="urn:microsoft.com/office/officeart/2005/8/layout/cycle2"/>
    <dgm:cxn modelId="{230DD987-5751-4A15-9A75-E810DA47E467}" type="presOf" srcId="{009DD619-3ED3-4581-AC1E-9FA02622B6CC}" destId="{BF81992F-DA4B-4EB8-9EA4-E6E7C9679BB6}" srcOrd="1" destOrd="0" presId="urn:microsoft.com/office/officeart/2005/8/layout/cycle2"/>
    <dgm:cxn modelId="{4295CBA1-B51A-4D43-BE24-266253A64208}" type="presOf" srcId="{39368F4C-002B-47CF-A3BE-FB763399E7B7}" destId="{D4DC167B-7F9D-4705-8DA0-380E788164FA}" srcOrd="0" destOrd="0" presId="urn:microsoft.com/office/officeart/2005/8/layout/cycle2"/>
    <dgm:cxn modelId="{5978F352-BAFF-4C33-AD44-52BB9E05FE8E}" type="presOf" srcId="{07B3AC62-1EFF-436A-A58E-BC222E929E49}" destId="{2AFAA187-FFEA-4EF8-B6C0-64F5ADDD619D}" srcOrd="0" destOrd="0" presId="urn:microsoft.com/office/officeart/2005/8/layout/cycle2"/>
    <dgm:cxn modelId="{C2274740-3348-48A8-848E-210D7171FEAF}" type="presOf" srcId="{C52360F4-66B9-4AF8-AA07-612DF9CD4097}" destId="{96E09557-8907-4FF7-8D66-B1292007B5E7}" srcOrd="0" destOrd="0" presId="urn:microsoft.com/office/officeart/2005/8/layout/cycle2"/>
    <dgm:cxn modelId="{510CF1A7-19B1-4932-B6DD-46A770999B1B}" type="presOf" srcId="{009DD619-3ED3-4581-AC1E-9FA02622B6CC}" destId="{0E25EC51-1A32-40AF-A35D-2D98B449EB06}" srcOrd="0" destOrd="0" presId="urn:microsoft.com/office/officeart/2005/8/layout/cycle2"/>
    <dgm:cxn modelId="{936CA266-CAEA-4959-89F4-09B3C9398B1F}" type="presOf" srcId="{35B49E3F-C88B-426B-B3C9-D152BA5EC793}" destId="{D14389EB-1183-4154-B74A-5340BE5912AD}" srcOrd="1" destOrd="0" presId="urn:microsoft.com/office/officeart/2005/8/layout/cycle2"/>
    <dgm:cxn modelId="{19C12FF4-AFD2-4185-B3F1-6EE58DE7F67A}" type="presOf" srcId="{1801EECB-F9D3-43CE-88D3-9E9F5C239FE2}" destId="{C93AE63A-7158-4C17-AB42-233707C5C224}" srcOrd="0" destOrd="0" presId="urn:microsoft.com/office/officeart/2005/8/layout/cycle2"/>
    <dgm:cxn modelId="{035F6111-D3E2-4BB1-9814-677EDCEF7AD8}" type="presOf" srcId="{D7F23B91-EDF8-43E3-A0E8-8DF29771DA74}" destId="{682C2FCD-A026-4C48-B4D4-7C467C523129}" srcOrd="1" destOrd="0" presId="urn:microsoft.com/office/officeart/2005/8/layout/cycle2"/>
    <dgm:cxn modelId="{C37D7684-6654-4573-BB89-30AFE471F04F}" srcId="{9FE129DF-BB9E-4E5C-B2D3-19201163AB9E}" destId="{D8EECF1C-832F-4718-A930-1A169280C8A3}" srcOrd="1" destOrd="0" parTransId="{05A79A26-27CB-481B-B667-0DB0B986D51F}" sibTransId="{35B49E3F-C88B-426B-B3C9-D152BA5EC793}"/>
    <dgm:cxn modelId="{83608C57-4C7F-4C46-8117-3AB459E6982F}" type="presParOf" srcId="{D0247FFF-6C72-4872-8C1A-815180EF3A6E}" destId="{313AEF85-50B6-4AB0-AC70-64D59FECC7F9}" srcOrd="0" destOrd="0" presId="urn:microsoft.com/office/officeart/2005/8/layout/cycle2"/>
    <dgm:cxn modelId="{A63F39CA-32CC-4791-917B-2C6B473802BD}" type="presParOf" srcId="{D0247FFF-6C72-4872-8C1A-815180EF3A6E}" destId="{B12FB0AE-59A0-436D-B917-D7482B5D1486}" srcOrd="1" destOrd="0" presId="urn:microsoft.com/office/officeart/2005/8/layout/cycle2"/>
    <dgm:cxn modelId="{9B17D06C-F58F-4ECC-B76E-1875B435D200}" type="presParOf" srcId="{B12FB0AE-59A0-436D-B917-D7482B5D1486}" destId="{134142D2-7016-437D-B3A3-ABC3A5F28B0C}" srcOrd="0" destOrd="0" presId="urn:microsoft.com/office/officeart/2005/8/layout/cycle2"/>
    <dgm:cxn modelId="{7A76D4D2-A2AF-46F5-85D5-E9AC085CD07A}" type="presParOf" srcId="{D0247FFF-6C72-4872-8C1A-815180EF3A6E}" destId="{D8E27CE0-1E51-47D5-9E35-CBF8915F40A7}" srcOrd="2" destOrd="0" presId="urn:microsoft.com/office/officeart/2005/8/layout/cycle2"/>
    <dgm:cxn modelId="{0012239F-406E-4433-B3D6-905A4C8F9562}" type="presParOf" srcId="{D0247FFF-6C72-4872-8C1A-815180EF3A6E}" destId="{BA65B4B9-B63D-4319-8EF1-97DE61049A95}" srcOrd="3" destOrd="0" presId="urn:microsoft.com/office/officeart/2005/8/layout/cycle2"/>
    <dgm:cxn modelId="{62EA7046-7AB9-4676-8294-602781D6D6DD}" type="presParOf" srcId="{BA65B4B9-B63D-4319-8EF1-97DE61049A95}" destId="{D14389EB-1183-4154-B74A-5340BE5912AD}" srcOrd="0" destOrd="0" presId="urn:microsoft.com/office/officeart/2005/8/layout/cycle2"/>
    <dgm:cxn modelId="{F984FE4F-EEF3-4504-AA7C-B9D769CA6FB0}" type="presParOf" srcId="{D0247FFF-6C72-4872-8C1A-815180EF3A6E}" destId="{C93AE63A-7158-4C17-AB42-233707C5C224}" srcOrd="4" destOrd="0" presId="urn:microsoft.com/office/officeart/2005/8/layout/cycle2"/>
    <dgm:cxn modelId="{7FD5F926-4377-4845-8BA6-5E0B936556F0}" type="presParOf" srcId="{D0247FFF-6C72-4872-8C1A-815180EF3A6E}" destId="{E263A95F-B3C3-4E88-B218-0859C29820DF}" srcOrd="5" destOrd="0" presId="urn:microsoft.com/office/officeart/2005/8/layout/cycle2"/>
    <dgm:cxn modelId="{CB656F69-FDF0-4ECC-8CE9-46FD41E14A97}" type="presParOf" srcId="{E263A95F-B3C3-4E88-B218-0859C29820DF}" destId="{682C2FCD-A026-4C48-B4D4-7C467C523129}" srcOrd="0" destOrd="0" presId="urn:microsoft.com/office/officeart/2005/8/layout/cycle2"/>
    <dgm:cxn modelId="{B297C4AD-E3DB-49C7-92E5-7B8541B4748E}" type="presParOf" srcId="{D0247FFF-6C72-4872-8C1A-815180EF3A6E}" destId="{96E09557-8907-4FF7-8D66-B1292007B5E7}" srcOrd="6" destOrd="0" presId="urn:microsoft.com/office/officeart/2005/8/layout/cycle2"/>
    <dgm:cxn modelId="{B3559091-C8C4-42AB-9E7A-27B35B9FB673}" type="presParOf" srcId="{D0247FFF-6C72-4872-8C1A-815180EF3A6E}" destId="{D4DC167B-7F9D-4705-8DA0-380E788164FA}" srcOrd="7" destOrd="0" presId="urn:microsoft.com/office/officeart/2005/8/layout/cycle2"/>
    <dgm:cxn modelId="{4C99824B-1A01-46E4-8132-A1D4716FFF2A}" type="presParOf" srcId="{D4DC167B-7F9D-4705-8DA0-380E788164FA}" destId="{A9EAD38C-E3C9-45EC-9CB7-0018949BD162}" srcOrd="0" destOrd="0" presId="urn:microsoft.com/office/officeart/2005/8/layout/cycle2"/>
    <dgm:cxn modelId="{3023E931-6934-4375-A2A7-3465C4CEA8BD}" type="presParOf" srcId="{D0247FFF-6C72-4872-8C1A-815180EF3A6E}" destId="{2AFAA187-FFEA-4EF8-B6C0-64F5ADDD619D}" srcOrd="8" destOrd="0" presId="urn:microsoft.com/office/officeart/2005/8/layout/cycle2"/>
    <dgm:cxn modelId="{70BF8036-F0DE-4D85-AE43-AF4E24FC12F4}" type="presParOf" srcId="{D0247FFF-6C72-4872-8C1A-815180EF3A6E}" destId="{0E25EC51-1A32-40AF-A35D-2D98B449EB06}" srcOrd="9" destOrd="0" presId="urn:microsoft.com/office/officeart/2005/8/layout/cycle2"/>
    <dgm:cxn modelId="{EE36EC77-9A95-489F-AB4B-C39434C669F0}" type="presParOf" srcId="{0E25EC51-1A32-40AF-A35D-2D98B449EB06}" destId="{BF81992F-DA4B-4EB8-9EA4-E6E7C9679BB6}" srcOrd="0" destOrd="0" presId="urn:microsoft.com/office/officeart/2005/8/layout/cycle2"/>
    <dgm:cxn modelId="{4F1FC86B-E498-4ACE-BDAB-6E97770ECD8F}" type="presParOf" srcId="{D0247FFF-6C72-4872-8C1A-815180EF3A6E}" destId="{99BF5793-7BBA-4CD7-8789-03B9F11E2609}" srcOrd="10" destOrd="0" presId="urn:microsoft.com/office/officeart/2005/8/layout/cycle2"/>
    <dgm:cxn modelId="{BD1F1750-B801-4909-B3B7-A82F9FBFEB3F}" type="presParOf" srcId="{D0247FFF-6C72-4872-8C1A-815180EF3A6E}" destId="{B81E0C6B-7A8D-41B6-8E90-30D359CC9DE3}" srcOrd="11" destOrd="0" presId="urn:microsoft.com/office/officeart/2005/8/layout/cycle2"/>
    <dgm:cxn modelId="{CE036EBA-0600-4108-8AFE-9C06219871FA}" type="presParOf" srcId="{B81E0C6B-7A8D-41B6-8E90-30D359CC9DE3}" destId="{B3E3E17B-A815-4A2E-95B4-A7659A3D005B}" srcOrd="0" destOrd="0" presId="urn:microsoft.com/office/officeart/2005/8/layout/cycle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A66E272-F0B6-4BF5-89AB-85977E14E75C}" type="doc">
      <dgm:prSet loTypeId="urn:microsoft.com/office/officeart/2005/8/layout/hierarchy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10A0C32-36B7-45CD-A5D5-5DB34068256C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优势</a:t>
          </a:r>
          <a:endParaRPr lang="zh-CN" altLang="en-US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48A810BF-6C51-48C0-A7A9-6F769A0E4E87}" type="parTrans" cxnId="{767E0610-A41D-4902-B9BB-A689F553F824}">
      <dgm:prSet/>
      <dgm:spPr/>
      <dgm:t>
        <a:bodyPr/>
        <a:lstStyle/>
        <a:p>
          <a:endParaRPr lang="zh-CN" altLang="en-US"/>
        </a:p>
      </dgm:t>
    </dgm:pt>
    <dgm:pt modelId="{1553A532-2E0D-4EB4-BFC8-A7BAE5AAF06D}" type="sibTrans" cxnId="{767E0610-A41D-4902-B9BB-A689F553F824}">
      <dgm:prSet/>
      <dgm:spPr/>
      <dgm:t>
        <a:bodyPr/>
        <a:lstStyle/>
        <a:p>
          <a:endParaRPr lang="zh-CN" altLang="en-US"/>
        </a:p>
      </dgm:t>
    </dgm:pt>
    <dgm:pt modelId="{1B3E0A97-EFED-4126-A041-74D18D1E5233}">
      <dgm:prSet phldrT="[文本]"/>
      <dgm:spPr/>
      <dgm:t>
        <a:bodyPr/>
        <a:lstStyle/>
        <a:p>
          <a:pPr algn="l"/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、建立了一套明确的售后保障服务标准</a:t>
          </a:r>
          <a:endParaRPr lang="en-US" altLang="zh-CN" dirty="0" smtClean="0">
            <a:latin typeface="微软雅黑" pitchFamily="34" charset="-122"/>
            <a:ea typeface="微软雅黑" pitchFamily="34" charset="-122"/>
          </a:endParaRPr>
        </a:p>
        <a:p>
          <a:pPr algn="l"/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、让消费者清楚了解售后保障体系</a:t>
          </a:r>
          <a:endParaRPr lang="en-US" altLang="zh-CN" dirty="0" smtClean="0">
            <a:latin typeface="微软雅黑" pitchFamily="34" charset="-122"/>
            <a:ea typeface="微软雅黑" pitchFamily="34" charset="-122"/>
          </a:endParaRPr>
        </a:p>
        <a:p>
          <a:pPr algn="l"/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、更好的管理卖家</a:t>
          </a:r>
          <a:endParaRPr lang="en-US" altLang="zh-CN" dirty="0" smtClean="0">
            <a:latin typeface="微软雅黑" pitchFamily="34" charset="-122"/>
            <a:ea typeface="微软雅黑" pitchFamily="34" charset="-122"/>
          </a:endParaRPr>
        </a:p>
        <a:p>
          <a:pPr algn="l"/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、更快的处理纠纷</a:t>
          </a:r>
          <a:endParaRPr lang="zh-CN" altLang="en-US" dirty="0"/>
        </a:p>
      </dgm:t>
    </dgm:pt>
    <dgm:pt modelId="{79782506-9F20-4ABC-98B1-00CDAEDB6D58}" type="parTrans" cxnId="{44D8F48E-313B-4959-B399-E3E014A308FC}">
      <dgm:prSet/>
      <dgm:spPr/>
      <dgm:t>
        <a:bodyPr/>
        <a:lstStyle/>
        <a:p>
          <a:endParaRPr lang="zh-CN" altLang="en-US"/>
        </a:p>
      </dgm:t>
    </dgm:pt>
    <dgm:pt modelId="{FC94F09E-F727-428F-B558-5BDA6D9118FD}" type="sibTrans" cxnId="{44D8F48E-313B-4959-B399-E3E014A308FC}">
      <dgm:prSet/>
      <dgm:spPr/>
      <dgm:t>
        <a:bodyPr/>
        <a:lstStyle/>
        <a:p>
          <a:endParaRPr lang="zh-CN" altLang="en-US"/>
        </a:p>
      </dgm:t>
    </dgm:pt>
    <dgm:pt modelId="{8912317F-5F74-40A7-B880-D1147B1B9C5D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风险</a:t>
          </a:r>
          <a:endParaRPr lang="zh-CN" altLang="en-US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8390EA35-FC16-4C27-A2C6-4F2D4757BA75}" type="parTrans" cxnId="{A30EB638-10B1-47C8-91AC-2EF90A76CBFE}">
      <dgm:prSet/>
      <dgm:spPr/>
      <dgm:t>
        <a:bodyPr/>
        <a:lstStyle/>
        <a:p>
          <a:endParaRPr lang="zh-CN" altLang="en-US"/>
        </a:p>
      </dgm:t>
    </dgm:pt>
    <dgm:pt modelId="{7692C857-DF99-4D0C-82E6-D1EE5C90EB81}" type="sibTrans" cxnId="{A30EB638-10B1-47C8-91AC-2EF90A76CBFE}">
      <dgm:prSet/>
      <dgm:spPr/>
      <dgm:t>
        <a:bodyPr/>
        <a:lstStyle/>
        <a:p>
          <a:endParaRPr lang="zh-CN" altLang="en-US"/>
        </a:p>
      </dgm:t>
    </dgm:pt>
    <dgm:pt modelId="{64496951-9A10-4C99-B422-AB57782B24D2}">
      <dgm:prSet phldrT="[文本]"/>
      <dgm:spPr/>
      <dgm:t>
        <a:bodyPr/>
        <a:lstStyle/>
        <a:p>
          <a:pPr algn="l"/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、展现地方不够明显消费者不易看到</a:t>
          </a:r>
          <a:endParaRPr lang="en-US" altLang="zh-CN" dirty="0" smtClean="0">
            <a:latin typeface="微软雅黑" pitchFamily="34" charset="-122"/>
            <a:ea typeface="微软雅黑" pitchFamily="34" charset="-122"/>
          </a:endParaRPr>
        </a:p>
        <a:p>
          <a:pPr algn="l"/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、卖家胡乱选择服务，无法管理。</a:t>
          </a:r>
          <a:endParaRPr lang="en-US" altLang="zh-CN" dirty="0" smtClean="0">
            <a:latin typeface="微软雅黑" pitchFamily="34" charset="-122"/>
            <a:ea typeface="微软雅黑" pitchFamily="34" charset="-122"/>
          </a:endParaRPr>
        </a:p>
        <a:p>
          <a:pPr algn="l"/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、卖家未履行服务承诺，无清退机制</a:t>
          </a:r>
          <a:endParaRPr lang="en-US" altLang="zh-CN" dirty="0" smtClean="0">
            <a:latin typeface="微软雅黑" pitchFamily="34" charset="-122"/>
            <a:ea typeface="微软雅黑" pitchFamily="34" charset="-122"/>
          </a:endParaRPr>
        </a:p>
        <a:p>
          <a:pPr algn="l"/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、卖家提供的服务低于消保服务</a:t>
          </a:r>
          <a:endParaRPr lang="en-US" altLang="zh-CN" dirty="0" smtClean="0">
            <a:latin typeface="微软雅黑" pitchFamily="34" charset="-122"/>
            <a:ea typeface="微软雅黑" pitchFamily="34" charset="-122"/>
          </a:endParaRPr>
        </a:p>
        <a:p>
          <a:pPr algn="l"/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5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、保障服务无规则支持</a:t>
          </a:r>
          <a:endParaRPr lang="en-US" altLang="zh-CN" dirty="0" smtClean="0">
            <a:latin typeface="微软雅黑" pitchFamily="34" charset="-122"/>
            <a:ea typeface="微软雅黑" pitchFamily="34" charset="-122"/>
          </a:endParaRPr>
        </a:p>
      </dgm:t>
    </dgm:pt>
    <dgm:pt modelId="{94501517-B0B7-4A4D-A608-23057DC6BBFD}" type="parTrans" cxnId="{D74AA747-DAC5-4584-9B1E-3042828795C6}">
      <dgm:prSet/>
      <dgm:spPr/>
      <dgm:t>
        <a:bodyPr/>
        <a:lstStyle/>
        <a:p>
          <a:endParaRPr lang="zh-CN" altLang="en-US"/>
        </a:p>
      </dgm:t>
    </dgm:pt>
    <dgm:pt modelId="{A5CF98D2-AA32-4F7F-BAE8-52CCB9FBF3B8}" type="sibTrans" cxnId="{D74AA747-DAC5-4584-9B1E-3042828795C6}">
      <dgm:prSet/>
      <dgm:spPr/>
      <dgm:t>
        <a:bodyPr/>
        <a:lstStyle/>
        <a:p>
          <a:endParaRPr lang="zh-CN" altLang="en-US"/>
        </a:p>
      </dgm:t>
    </dgm:pt>
    <dgm:pt modelId="{85EDD9C3-98E8-42F0-802C-32A6246BAE06}" type="pres">
      <dgm:prSet presAssocID="{4A66E272-F0B6-4BF5-89AB-85977E14E75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FC5C6F8-D9FD-4170-87CA-2B615E506CFD}" type="pres">
      <dgm:prSet presAssocID="{510A0C32-36B7-45CD-A5D5-5DB34068256C}" presName="root" presStyleCnt="0"/>
      <dgm:spPr/>
      <dgm:t>
        <a:bodyPr/>
        <a:lstStyle/>
        <a:p>
          <a:endParaRPr lang="zh-CN" altLang="en-US"/>
        </a:p>
      </dgm:t>
    </dgm:pt>
    <dgm:pt modelId="{0964F0AE-D2B1-4F3E-899E-232967DD0B8F}" type="pres">
      <dgm:prSet presAssocID="{510A0C32-36B7-45CD-A5D5-5DB34068256C}" presName="rootComposite" presStyleCnt="0"/>
      <dgm:spPr/>
      <dgm:t>
        <a:bodyPr/>
        <a:lstStyle/>
        <a:p>
          <a:endParaRPr lang="zh-CN" altLang="en-US"/>
        </a:p>
      </dgm:t>
    </dgm:pt>
    <dgm:pt modelId="{3B1E88C8-B985-4F55-A908-69BFB6C9B5DB}" type="pres">
      <dgm:prSet presAssocID="{510A0C32-36B7-45CD-A5D5-5DB34068256C}" presName="rootText" presStyleLbl="node1" presStyleIdx="0" presStyleCnt="2"/>
      <dgm:spPr/>
      <dgm:t>
        <a:bodyPr/>
        <a:lstStyle/>
        <a:p>
          <a:endParaRPr lang="zh-CN" altLang="en-US"/>
        </a:p>
      </dgm:t>
    </dgm:pt>
    <dgm:pt modelId="{4D7C7F88-091F-4E04-B136-F476868704CA}" type="pres">
      <dgm:prSet presAssocID="{510A0C32-36B7-45CD-A5D5-5DB34068256C}" presName="rootConnector" presStyleLbl="node1" presStyleIdx="0" presStyleCnt="2"/>
      <dgm:spPr/>
      <dgm:t>
        <a:bodyPr/>
        <a:lstStyle/>
        <a:p>
          <a:endParaRPr lang="zh-CN" altLang="en-US"/>
        </a:p>
      </dgm:t>
    </dgm:pt>
    <dgm:pt modelId="{FD967828-3859-46DD-AE08-3923830BFAC7}" type="pres">
      <dgm:prSet presAssocID="{510A0C32-36B7-45CD-A5D5-5DB34068256C}" presName="childShape" presStyleCnt="0"/>
      <dgm:spPr/>
      <dgm:t>
        <a:bodyPr/>
        <a:lstStyle/>
        <a:p>
          <a:endParaRPr lang="zh-CN" altLang="en-US"/>
        </a:p>
      </dgm:t>
    </dgm:pt>
    <dgm:pt modelId="{5B981F09-B0D0-437F-BF74-3C4DB7ECBDA8}" type="pres">
      <dgm:prSet presAssocID="{79782506-9F20-4ABC-98B1-00CDAEDB6D58}" presName="Name13" presStyleLbl="parChTrans1D2" presStyleIdx="0" presStyleCnt="2"/>
      <dgm:spPr/>
      <dgm:t>
        <a:bodyPr/>
        <a:lstStyle/>
        <a:p>
          <a:endParaRPr lang="zh-CN" altLang="en-US"/>
        </a:p>
      </dgm:t>
    </dgm:pt>
    <dgm:pt modelId="{9677F32C-93BE-40F9-9B4C-9558257A403E}" type="pres">
      <dgm:prSet presAssocID="{1B3E0A97-EFED-4126-A041-74D18D1E5233}" presName="childText" presStyleLbl="bgAcc1" presStyleIdx="0" presStyleCnt="2" custScaleX="142057" custScaleY="2031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4B86E8-D82E-4D12-9330-AC319AE3D1D0}" type="pres">
      <dgm:prSet presAssocID="{8912317F-5F74-40A7-B880-D1147B1B9C5D}" presName="root" presStyleCnt="0"/>
      <dgm:spPr/>
      <dgm:t>
        <a:bodyPr/>
        <a:lstStyle/>
        <a:p>
          <a:endParaRPr lang="zh-CN" altLang="en-US"/>
        </a:p>
      </dgm:t>
    </dgm:pt>
    <dgm:pt modelId="{5BEF9A85-4119-42F5-8E8A-E14884AABA56}" type="pres">
      <dgm:prSet presAssocID="{8912317F-5F74-40A7-B880-D1147B1B9C5D}" presName="rootComposite" presStyleCnt="0"/>
      <dgm:spPr/>
      <dgm:t>
        <a:bodyPr/>
        <a:lstStyle/>
        <a:p>
          <a:endParaRPr lang="zh-CN" altLang="en-US"/>
        </a:p>
      </dgm:t>
    </dgm:pt>
    <dgm:pt modelId="{E4570A58-5817-46AD-89A3-46E0AEC71028}" type="pres">
      <dgm:prSet presAssocID="{8912317F-5F74-40A7-B880-D1147B1B9C5D}" presName="rootText" presStyleLbl="node1" presStyleIdx="1" presStyleCnt="2"/>
      <dgm:spPr/>
      <dgm:t>
        <a:bodyPr/>
        <a:lstStyle/>
        <a:p>
          <a:endParaRPr lang="zh-CN" altLang="en-US"/>
        </a:p>
      </dgm:t>
    </dgm:pt>
    <dgm:pt modelId="{E373990D-0B1A-474D-9CDA-54EADBACA5F5}" type="pres">
      <dgm:prSet presAssocID="{8912317F-5F74-40A7-B880-D1147B1B9C5D}" presName="rootConnector" presStyleLbl="node1" presStyleIdx="1" presStyleCnt="2"/>
      <dgm:spPr/>
      <dgm:t>
        <a:bodyPr/>
        <a:lstStyle/>
        <a:p>
          <a:endParaRPr lang="zh-CN" altLang="en-US"/>
        </a:p>
      </dgm:t>
    </dgm:pt>
    <dgm:pt modelId="{1B5505BA-BE05-4B8A-A0B8-E7249167BACB}" type="pres">
      <dgm:prSet presAssocID="{8912317F-5F74-40A7-B880-D1147B1B9C5D}" presName="childShape" presStyleCnt="0"/>
      <dgm:spPr/>
      <dgm:t>
        <a:bodyPr/>
        <a:lstStyle/>
        <a:p>
          <a:endParaRPr lang="zh-CN" altLang="en-US"/>
        </a:p>
      </dgm:t>
    </dgm:pt>
    <dgm:pt modelId="{E761C89D-DF37-4DA8-9A0D-D90F35249751}" type="pres">
      <dgm:prSet presAssocID="{94501517-B0B7-4A4D-A608-23057DC6BBFD}" presName="Name13" presStyleLbl="parChTrans1D2" presStyleIdx="1" presStyleCnt="2"/>
      <dgm:spPr/>
      <dgm:t>
        <a:bodyPr/>
        <a:lstStyle/>
        <a:p>
          <a:endParaRPr lang="zh-CN" altLang="en-US"/>
        </a:p>
      </dgm:t>
    </dgm:pt>
    <dgm:pt modelId="{1C8ED626-87B2-485E-BF6D-7A0CA16B7F19}" type="pres">
      <dgm:prSet presAssocID="{64496951-9A10-4C99-B422-AB57782B24D2}" presName="childText" presStyleLbl="bgAcc1" presStyleIdx="1" presStyleCnt="2" custScaleX="136752" custScaleY="204755" custLinFactNeighborX="379" custLinFactNeighborY="549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5F3A0D5-9316-45D2-9D12-4A132613E866}" type="presOf" srcId="{8912317F-5F74-40A7-B880-D1147B1B9C5D}" destId="{E373990D-0B1A-474D-9CDA-54EADBACA5F5}" srcOrd="1" destOrd="0" presId="urn:microsoft.com/office/officeart/2005/8/layout/hierarchy3"/>
    <dgm:cxn modelId="{BAE15084-5F11-407B-9669-93D53811A0AD}" type="presOf" srcId="{510A0C32-36B7-45CD-A5D5-5DB34068256C}" destId="{4D7C7F88-091F-4E04-B136-F476868704CA}" srcOrd="1" destOrd="0" presId="urn:microsoft.com/office/officeart/2005/8/layout/hierarchy3"/>
    <dgm:cxn modelId="{767E0610-A41D-4902-B9BB-A689F553F824}" srcId="{4A66E272-F0B6-4BF5-89AB-85977E14E75C}" destId="{510A0C32-36B7-45CD-A5D5-5DB34068256C}" srcOrd="0" destOrd="0" parTransId="{48A810BF-6C51-48C0-A7A9-6F769A0E4E87}" sibTransId="{1553A532-2E0D-4EB4-BFC8-A7BAE5AAF06D}"/>
    <dgm:cxn modelId="{70C6AF79-5F70-4504-B49F-7E9303D298DF}" type="presOf" srcId="{4A66E272-F0B6-4BF5-89AB-85977E14E75C}" destId="{85EDD9C3-98E8-42F0-802C-32A6246BAE06}" srcOrd="0" destOrd="0" presId="urn:microsoft.com/office/officeart/2005/8/layout/hierarchy3"/>
    <dgm:cxn modelId="{44D8F48E-313B-4959-B399-E3E014A308FC}" srcId="{510A0C32-36B7-45CD-A5D5-5DB34068256C}" destId="{1B3E0A97-EFED-4126-A041-74D18D1E5233}" srcOrd="0" destOrd="0" parTransId="{79782506-9F20-4ABC-98B1-00CDAEDB6D58}" sibTransId="{FC94F09E-F727-428F-B558-5BDA6D9118FD}"/>
    <dgm:cxn modelId="{8E1BB900-A2FA-45C2-B532-9BB1AD299F4B}" type="presOf" srcId="{1B3E0A97-EFED-4126-A041-74D18D1E5233}" destId="{9677F32C-93BE-40F9-9B4C-9558257A403E}" srcOrd="0" destOrd="0" presId="urn:microsoft.com/office/officeart/2005/8/layout/hierarchy3"/>
    <dgm:cxn modelId="{69CB15AD-89B8-478D-824B-50188B28958D}" type="presOf" srcId="{79782506-9F20-4ABC-98B1-00CDAEDB6D58}" destId="{5B981F09-B0D0-437F-BF74-3C4DB7ECBDA8}" srcOrd="0" destOrd="0" presId="urn:microsoft.com/office/officeart/2005/8/layout/hierarchy3"/>
    <dgm:cxn modelId="{4142C272-825E-48AA-8B69-10513DB264E0}" type="presOf" srcId="{8912317F-5F74-40A7-B880-D1147B1B9C5D}" destId="{E4570A58-5817-46AD-89A3-46E0AEC71028}" srcOrd="0" destOrd="0" presId="urn:microsoft.com/office/officeart/2005/8/layout/hierarchy3"/>
    <dgm:cxn modelId="{9545233D-1127-4A28-8AD6-D4907A760213}" type="presOf" srcId="{510A0C32-36B7-45CD-A5D5-5DB34068256C}" destId="{3B1E88C8-B985-4F55-A908-69BFB6C9B5DB}" srcOrd="0" destOrd="0" presId="urn:microsoft.com/office/officeart/2005/8/layout/hierarchy3"/>
    <dgm:cxn modelId="{A30EB638-10B1-47C8-91AC-2EF90A76CBFE}" srcId="{4A66E272-F0B6-4BF5-89AB-85977E14E75C}" destId="{8912317F-5F74-40A7-B880-D1147B1B9C5D}" srcOrd="1" destOrd="0" parTransId="{8390EA35-FC16-4C27-A2C6-4F2D4757BA75}" sibTransId="{7692C857-DF99-4D0C-82E6-D1EE5C90EB81}"/>
    <dgm:cxn modelId="{29478273-CA11-4681-9C8B-06F09219382A}" type="presOf" srcId="{64496951-9A10-4C99-B422-AB57782B24D2}" destId="{1C8ED626-87B2-485E-BF6D-7A0CA16B7F19}" srcOrd="0" destOrd="0" presId="urn:microsoft.com/office/officeart/2005/8/layout/hierarchy3"/>
    <dgm:cxn modelId="{8860BDE2-5353-4918-A7E2-BC75F8F8449C}" type="presOf" srcId="{94501517-B0B7-4A4D-A608-23057DC6BBFD}" destId="{E761C89D-DF37-4DA8-9A0D-D90F35249751}" srcOrd="0" destOrd="0" presId="urn:microsoft.com/office/officeart/2005/8/layout/hierarchy3"/>
    <dgm:cxn modelId="{D74AA747-DAC5-4584-9B1E-3042828795C6}" srcId="{8912317F-5F74-40A7-B880-D1147B1B9C5D}" destId="{64496951-9A10-4C99-B422-AB57782B24D2}" srcOrd="0" destOrd="0" parTransId="{94501517-B0B7-4A4D-A608-23057DC6BBFD}" sibTransId="{A5CF98D2-AA32-4F7F-BAE8-52CCB9FBF3B8}"/>
    <dgm:cxn modelId="{DC9613F9-04EE-4EC0-B890-07F1B8E519F3}" type="presParOf" srcId="{85EDD9C3-98E8-42F0-802C-32A6246BAE06}" destId="{FFC5C6F8-D9FD-4170-87CA-2B615E506CFD}" srcOrd="0" destOrd="0" presId="urn:microsoft.com/office/officeart/2005/8/layout/hierarchy3"/>
    <dgm:cxn modelId="{EB7D886C-FCD0-4BDE-92BE-19344F27EFBA}" type="presParOf" srcId="{FFC5C6F8-D9FD-4170-87CA-2B615E506CFD}" destId="{0964F0AE-D2B1-4F3E-899E-232967DD0B8F}" srcOrd="0" destOrd="0" presId="urn:microsoft.com/office/officeart/2005/8/layout/hierarchy3"/>
    <dgm:cxn modelId="{2CAADEB8-6953-4BD5-906A-65DA1E0B3F66}" type="presParOf" srcId="{0964F0AE-D2B1-4F3E-899E-232967DD0B8F}" destId="{3B1E88C8-B985-4F55-A908-69BFB6C9B5DB}" srcOrd="0" destOrd="0" presId="urn:microsoft.com/office/officeart/2005/8/layout/hierarchy3"/>
    <dgm:cxn modelId="{85118894-EB2D-4F6D-A0E6-35110EDA94BA}" type="presParOf" srcId="{0964F0AE-D2B1-4F3E-899E-232967DD0B8F}" destId="{4D7C7F88-091F-4E04-B136-F476868704CA}" srcOrd="1" destOrd="0" presId="urn:microsoft.com/office/officeart/2005/8/layout/hierarchy3"/>
    <dgm:cxn modelId="{26249D25-ACB5-4591-9804-B3A81CE96F2A}" type="presParOf" srcId="{FFC5C6F8-D9FD-4170-87CA-2B615E506CFD}" destId="{FD967828-3859-46DD-AE08-3923830BFAC7}" srcOrd="1" destOrd="0" presId="urn:microsoft.com/office/officeart/2005/8/layout/hierarchy3"/>
    <dgm:cxn modelId="{C4E3EDDC-9E18-415E-8D4A-D05109D7420D}" type="presParOf" srcId="{FD967828-3859-46DD-AE08-3923830BFAC7}" destId="{5B981F09-B0D0-437F-BF74-3C4DB7ECBDA8}" srcOrd="0" destOrd="0" presId="urn:microsoft.com/office/officeart/2005/8/layout/hierarchy3"/>
    <dgm:cxn modelId="{0168D8D6-916B-4239-88BE-7054B3C8FE13}" type="presParOf" srcId="{FD967828-3859-46DD-AE08-3923830BFAC7}" destId="{9677F32C-93BE-40F9-9B4C-9558257A403E}" srcOrd="1" destOrd="0" presId="urn:microsoft.com/office/officeart/2005/8/layout/hierarchy3"/>
    <dgm:cxn modelId="{6DAC388A-DF23-41D3-85F8-D62511C60EC1}" type="presParOf" srcId="{85EDD9C3-98E8-42F0-802C-32A6246BAE06}" destId="{5D4B86E8-D82E-4D12-9330-AC319AE3D1D0}" srcOrd="1" destOrd="0" presId="urn:microsoft.com/office/officeart/2005/8/layout/hierarchy3"/>
    <dgm:cxn modelId="{E442B095-FBD2-4A7E-B307-8E88388F42D8}" type="presParOf" srcId="{5D4B86E8-D82E-4D12-9330-AC319AE3D1D0}" destId="{5BEF9A85-4119-42F5-8E8A-E14884AABA56}" srcOrd="0" destOrd="0" presId="urn:microsoft.com/office/officeart/2005/8/layout/hierarchy3"/>
    <dgm:cxn modelId="{61E1E361-7575-4676-B599-CFA48D39BB8B}" type="presParOf" srcId="{5BEF9A85-4119-42F5-8E8A-E14884AABA56}" destId="{E4570A58-5817-46AD-89A3-46E0AEC71028}" srcOrd="0" destOrd="0" presId="urn:microsoft.com/office/officeart/2005/8/layout/hierarchy3"/>
    <dgm:cxn modelId="{7D06E642-2E00-4042-BAAC-0ABBCB512873}" type="presParOf" srcId="{5BEF9A85-4119-42F5-8E8A-E14884AABA56}" destId="{E373990D-0B1A-474D-9CDA-54EADBACA5F5}" srcOrd="1" destOrd="0" presId="urn:microsoft.com/office/officeart/2005/8/layout/hierarchy3"/>
    <dgm:cxn modelId="{1A1656DF-3AFF-4BC1-ABF8-FE3D18FE9B1A}" type="presParOf" srcId="{5D4B86E8-D82E-4D12-9330-AC319AE3D1D0}" destId="{1B5505BA-BE05-4B8A-A0B8-E7249167BACB}" srcOrd="1" destOrd="0" presId="urn:microsoft.com/office/officeart/2005/8/layout/hierarchy3"/>
    <dgm:cxn modelId="{30544547-F4FE-47CC-A90F-5C8A3B5E078D}" type="presParOf" srcId="{1B5505BA-BE05-4B8A-A0B8-E7249167BACB}" destId="{E761C89D-DF37-4DA8-9A0D-D90F35249751}" srcOrd="0" destOrd="0" presId="urn:microsoft.com/office/officeart/2005/8/layout/hierarchy3"/>
    <dgm:cxn modelId="{EFB0903F-5A92-4736-8441-4651FE5D9709}" type="presParOf" srcId="{1B5505BA-BE05-4B8A-A0B8-E7249167BACB}" destId="{1C8ED626-87B2-485E-BF6D-7A0CA16B7F19}" srcOrd="1" destOrd="0" presId="urn:microsoft.com/office/officeart/2005/8/layout/hierarchy3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C43C05F-2A86-45F9-8B8D-18CF07EADF13}" type="doc">
      <dgm:prSet loTypeId="urn:microsoft.com/office/officeart/2005/8/layout/chart3" loCatId="cycle" qsTypeId="urn:microsoft.com/office/officeart/2005/8/quickstyle/simple1" qsCatId="simple" csTypeId="urn:microsoft.com/office/officeart/2005/8/colors/colorful1" csCatId="colorful" phldr="1"/>
      <dgm:spPr/>
    </dgm:pt>
    <dgm:pt modelId="{B24E5856-A97A-4CAB-A01E-DD374CE5D8A3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用户反弹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B288B8D2-D4B8-4373-9297-B9950255EC7C}" type="parTrans" cxnId="{411B5C50-EEB0-419C-B3C8-CD248335133D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AB00B759-A251-4678-8999-28DC8B829B25}" type="sibTrans" cxnId="{411B5C50-EEB0-419C-B3C8-CD248335133D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104F1F40-9369-48FC-9711-45B501EE6B81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安全风险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3A5C0A9B-15EE-4094-BB0D-5D36B81D68BA}" type="parTrans" cxnId="{8C1E7F9E-988D-4DB3-90A3-CFC597FD3D8C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972C756-602E-43D8-8EFC-7C016C36B214}" type="sibTrans" cxnId="{8C1E7F9E-988D-4DB3-90A3-CFC597FD3D8C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C827DE8-54D1-4696-98EC-05FEF4E94B1E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rgbClr val="FFFFCC"/>
              </a:solidFill>
              <a:latin typeface="微软雅黑" pitchFamily="34" charset="-122"/>
              <a:ea typeface="微软雅黑" pitchFamily="34" charset="-122"/>
            </a:rPr>
            <a:t>时间风险</a:t>
          </a:r>
          <a:endParaRPr lang="zh-CN" altLang="en-US" sz="2000" dirty="0">
            <a:solidFill>
              <a:srgbClr val="FFFFCC"/>
            </a:solidFill>
            <a:latin typeface="微软雅黑" pitchFamily="34" charset="-122"/>
            <a:ea typeface="微软雅黑" pitchFamily="34" charset="-122"/>
          </a:endParaRPr>
        </a:p>
      </dgm:t>
    </dgm:pt>
    <dgm:pt modelId="{1D713954-6BCD-4147-B227-F2F0723FCE4F}" type="parTrans" cxnId="{3FEC32E6-F3C0-49A2-AA88-941BDA014C9A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810FDE42-628B-46A7-A176-7ACA75ABE2F5}" type="sibTrans" cxnId="{3FEC32E6-F3C0-49A2-AA88-941BDA014C9A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ACDE86B1-A3F0-4CD4-AE8A-5AFECF01F955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实施难度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8E89F48B-F516-431A-802C-C62B4AE6E895}" type="parTrans" cxnId="{8E983CFF-C339-4EFF-8707-774DA73E7B72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27C3F971-D7AF-45B3-8545-BE45B605F85A}" type="sibTrans" cxnId="{8E983CFF-C339-4EFF-8707-774DA73E7B72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4A18A970-34C5-4222-97B3-EEF19648C9A9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舆论风险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C41D43FF-DB18-4B3A-B36D-195E4366FDD9}" type="parTrans" cxnId="{AD480608-1CEC-44B1-8548-D1E8C52EDE06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C94D49AD-DE5C-4EFF-A5A0-F2C978BB8CFD}" type="sibTrans" cxnId="{AD480608-1CEC-44B1-8548-D1E8C52EDE06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C6D4E968-75A1-4BA4-B1DF-38C2421108AD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资金风险</a:t>
          </a:r>
          <a:endParaRPr lang="zh-CN" altLang="en-US" sz="20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34E7138B-0340-4285-8792-22E8F8CA42A4}" type="parTrans" cxnId="{03260508-0D70-41EF-BA63-6A20DE480721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A6B69DF2-B44D-4522-813E-A0E71CE96FD8}" type="sibTrans" cxnId="{03260508-0D70-41EF-BA63-6A20DE480721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FA98376-C01B-48AB-BE73-00594B4473AE}" type="pres">
      <dgm:prSet presAssocID="{1C43C05F-2A86-45F9-8B8D-18CF07EADF13}" presName="compositeShape" presStyleCnt="0">
        <dgm:presLayoutVars>
          <dgm:chMax val="7"/>
          <dgm:dir/>
          <dgm:resizeHandles val="exact"/>
        </dgm:presLayoutVars>
      </dgm:prSet>
      <dgm:spPr/>
    </dgm:pt>
    <dgm:pt modelId="{F7CE0F57-082D-4DCA-985C-4D1CCA791E22}" type="pres">
      <dgm:prSet presAssocID="{1C43C05F-2A86-45F9-8B8D-18CF07EADF13}" presName="wedge1" presStyleLbl="node1" presStyleIdx="0" presStyleCnt="6" custLinFactNeighborX="-3357" custLinFactNeighborY="4894"/>
      <dgm:spPr/>
      <dgm:t>
        <a:bodyPr/>
        <a:lstStyle/>
        <a:p>
          <a:endParaRPr lang="zh-CN" altLang="en-US"/>
        </a:p>
      </dgm:t>
    </dgm:pt>
    <dgm:pt modelId="{AC47449C-1E31-4C09-93DC-98F0F4A91C79}" type="pres">
      <dgm:prSet presAssocID="{1C43C05F-2A86-45F9-8B8D-18CF07EADF13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A4122B-1CB5-4946-AB46-75BF5FACABFA}" type="pres">
      <dgm:prSet presAssocID="{1C43C05F-2A86-45F9-8B8D-18CF07EADF13}" presName="wedge2" presStyleLbl="node1" presStyleIdx="1" presStyleCnt="6"/>
      <dgm:spPr/>
      <dgm:t>
        <a:bodyPr/>
        <a:lstStyle/>
        <a:p>
          <a:endParaRPr lang="zh-CN" altLang="en-US"/>
        </a:p>
      </dgm:t>
    </dgm:pt>
    <dgm:pt modelId="{196535FD-798A-4190-A791-FCB680F0172B}" type="pres">
      <dgm:prSet presAssocID="{1C43C05F-2A86-45F9-8B8D-18CF07EADF13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77C308-DA3D-4A2E-A8C6-D0A2358751AD}" type="pres">
      <dgm:prSet presAssocID="{1C43C05F-2A86-45F9-8B8D-18CF07EADF13}" presName="wedge3" presStyleLbl="node1" presStyleIdx="2" presStyleCnt="6"/>
      <dgm:spPr/>
      <dgm:t>
        <a:bodyPr/>
        <a:lstStyle/>
        <a:p>
          <a:endParaRPr lang="zh-CN" altLang="en-US"/>
        </a:p>
      </dgm:t>
    </dgm:pt>
    <dgm:pt modelId="{6F6A6DF6-78F3-4070-8DE6-FBA38679928F}" type="pres">
      <dgm:prSet presAssocID="{1C43C05F-2A86-45F9-8B8D-18CF07EADF13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4219E0-1A1F-4FEF-9630-F8D9D3CB4B45}" type="pres">
      <dgm:prSet presAssocID="{1C43C05F-2A86-45F9-8B8D-18CF07EADF13}" presName="wedge4" presStyleLbl="node1" presStyleIdx="3" presStyleCnt="6"/>
      <dgm:spPr/>
      <dgm:t>
        <a:bodyPr/>
        <a:lstStyle/>
        <a:p>
          <a:endParaRPr lang="zh-CN" altLang="en-US"/>
        </a:p>
      </dgm:t>
    </dgm:pt>
    <dgm:pt modelId="{1E841692-C643-4721-ACFF-92512006DBDC}" type="pres">
      <dgm:prSet presAssocID="{1C43C05F-2A86-45F9-8B8D-18CF07EADF13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540474-3A01-47B0-9A0F-DCAE183B5528}" type="pres">
      <dgm:prSet presAssocID="{1C43C05F-2A86-45F9-8B8D-18CF07EADF13}" presName="wedge5" presStyleLbl="node1" presStyleIdx="4" presStyleCnt="6"/>
      <dgm:spPr/>
      <dgm:t>
        <a:bodyPr/>
        <a:lstStyle/>
        <a:p>
          <a:endParaRPr lang="zh-CN" altLang="en-US"/>
        </a:p>
      </dgm:t>
    </dgm:pt>
    <dgm:pt modelId="{710707E2-BCD3-460C-90D2-7D568642D717}" type="pres">
      <dgm:prSet presAssocID="{1C43C05F-2A86-45F9-8B8D-18CF07EADF13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D3854F-51EF-4334-B4DD-18C7B5F964C3}" type="pres">
      <dgm:prSet presAssocID="{1C43C05F-2A86-45F9-8B8D-18CF07EADF13}" presName="wedge6" presStyleLbl="node1" presStyleIdx="5" presStyleCnt="6" custLinFactNeighborX="-404" custLinFactNeighborY="109"/>
      <dgm:spPr/>
      <dgm:t>
        <a:bodyPr/>
        <a:lstStyle/>
        <a:p>
          <a:endParaRPr lang="zh-CN" altLang="en-US"/>
        </a:p>
      </dgm:t>
    </dgm:pt>
    <dgm:pt modelId="{61B7D175-1EB1-4147-9484-DE2DFC93C3F1}" type="pres">
      <dgm:prSet presAssocID="{1C43C05F-2A86-45F9-8B8D-18CF07EADF13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FEC32E6-F3C0-49A2-AA88-941BDA014C9A}" srcId="{1C43C05F-2A86-45F9-8B8D-18CF07EADF13}" destId="{7C827DE8-54D1-4696-98EC-05FEF4E94B1E}" srcOrd="5" destOrd="0" parTransId="{1D713954-6BCD-4147-B227-F2F0723FCE4F}" sibTransId="{810FDE42-628B-46A7-A176-7ACA75ABE2F5}"/>
    <dgm:cxn modelId="{8E983CFF-C339-4EFF-8707-774DA73E7B72}" srcId="{1C43C05F-2A86-45F9-8B8D-18CF07EADF13}" destId="{ACDE86B1-A3F0-4CD4-AE8A-5AFECF01F955}" srcOrd="4" destOrd="0" parTransId="{8E89F48B-F516-431A-802C-C62B4AE6E895}" sibTransId="{27C3F971-D7AF-45B3-8545-BE45B605F85A}"/>
    <dgm:cxn modelId="{1116CE16-471A-4A1B-A970-18AC0A5AE487}" type="presOf" srcId="{4A18A970-34C5-4222-97B3-EEF19648C9A9}" destId="{6F6A6DF6-78F3-4070-8DE6-FBA38679928F}" srcOrd="1" destOrd="0" presId="urn:microsoft.com/office/officeart/2005/8/layout/chart3"/>
    <dgm:cxn modelId="{C10A0930-87DF-4EC9-B366-338EE4360CF1}" type="presOf" srcId="{B24E5856-A97A-4CAB-A01E-DD374CE5D8A3}" destId="{F7CE0F57-082D-4DCA-985C-4D1CCA791E22}" srcOrd="0" destOrd="0" presId="urn:microsoft.com/office/officeart/2005/8/layout/chart3"/>
    <dgm:cxn modelId="{7176859C-3796-4F3C-A61B-8B566BE418EA}" type="presOf" srcId="{1C43C05F-2A86-45F9-8B8D-18CF07EADF13}" destId="{7FA98376-C01B-48AB-BE73-00594B4473AE}" srcOrd="0" destOrd="0" presId="urn:microsoft.com/office/officeart/2005/8/layout/chart3"/>
    <dgm:cxn modelId="{A2F5E4C7-E5FC-4C56-957B-2F3DBC3B55E1}" type="presOf" srcId="{ACDE86B1-A3F0-4CD4-AE8A-5AFECF01F955}" destId="{710707E2-BCD3-460C-90D2-7D568642D717}" srcOrd="1" destOrd="0" presId="urn:microsoft.com/office/officeart/2005/8/layout/chart3"/>
    <dgm:cxn modelId="{03260508-0D70-41EF-BA63-6A20DE480721}" srcId="{1C43C05F-2A86-45F9-8B8D-18CF07EADF13}" destId="{C6D4E968-75A1-4BA4-B1DF-38C2421108AD}" srcOrd="3" destOrd="0" parTransId="{34E7138B-0340-4285-8792-22E8F8CA42A4}" sibTransId="{A6B69DF2-B44D-4522-813E-A0E71CE96FD8}"/>
    <dgm:cxn modelId="{B9D6EDB6-06A7-4CDB-8886-E8B86F922603}" type="presOf" srcId="{7C827DE8-54D1-4696-98EC-05FEF4E94B1E}" destId="{61B7D175-1EB1-4147-9484-DE2DFC93C3F1}" srcOrd="1" destOrd="0" presId="urn:microsoft.com/office/officeart/2005/8/layout/chart3"/>
    <dgm:cxn modelId="{A689F87C-2FC5-4E18-B636-534E99CF0815}" type="presOf" srcId="{104F1F40-9369-48FC-9711-45B501EE6B81}" destId="{06A4122B-1CB5-4946-AB46-75BF5FACABFA}" srcOrd="0" destOrd="0" presId="urn:microsoft.com/office/officeart/2005/8/layout/chart3"/>
    <dgm:cxn modelId="{671E8331-4130-4968-A0B1-EB0933F2BCBB}" type="presOf" srcId="{7C827DE8-54D1-4696-98EC-05FEF4E94B1E}" destId="{9AD3854F-51EF-4334-B4DD-18C7B5F964C3}" srcOrd="0" destOrd="0" presId="urn:microsoft.com/office/officeart/2005/8/layout/chart3"/>
    <dgm:cxn modelId="{DF7CCD56-FDB5-46B2-9361-4CFBC66937B7}" type="presOf" srcId="{C6D4E968-75A1-4BA4-B1DF-38C2421108AD}" destId="{304219E0-1A1F-4FEF-9630-F8D9D3CB4B45}" srcOrd="0" destOrd="0" presId="urn:microsoft.com/office/officeart/2005/8/layout/chart3"/>
    <dgm:cxn modelId="{C9B7ED7B-BB50-47EC-B440-F9A6B3AB8131}" type="presOf" srcId="{B24E5856-A97A-4CAB-A01E-DD374CE5D8A3}" destId="{AC47449C-1E31-4C09-93DC-98F0F4A91C79}" srcOrd="1" destOrd="0" presId="urn:microsoft.com/office/officeart/2005/8/layout/chart3"/>
    <dgm:cxn modelId="{411B5C50-EEB0-419C-B3C8-CD248335133D}" srcId="{1C43C05F-2A86-45F9-8B8D-18CF07EADF13}" destId="{B24E5856-A97A-4CAB-A01E-DD374CE5D8A3}" srcOrd="0" destOrd="0" parTransId="{B288B8D2-D4B8-4373-9297-B9950255EC7C}" sibTransId="{AB00B759-A251-4678-8999-28DC8B829B25}"/>
    <dgm:cxn modelId="{8C1E7F9E-988D-4DB3-90A3-CFC597FD3D8C}" srcId="{1C43C05F-2A86-45F9-8B8D-18CF07EADF13}" destId="{104F1F40-9369-48FC-9711-45B501EE6B81}" srcOrd="1" destOrd="0" parTransId="{3A5C0A9B-15EE-4094-BB0D-5D36B81D68BA}" sibTransId="{7972C756-602E-43D8-8EFC-7C016C36B214}"/>
    <dgm:cxn modelId="{9E5019F0-1610-4F8E-9B52-015DA80D0D44}" type="presOf" srcId="{C6D4E968-75A1-4BA4-B1DF-38C2421108AD}" destId="{1E841692-C643-4721-ACFF-92512006DBDC}" srcOrd="1" destOrd="0" presId="urn:microsoft.com/office/officeart/2005/8/layout/chart3"/>
    <dgm:cxn modelId="{2C2490BE-AAB6-411B-96CC-0C14AC3258FA}" type="presOf" srcId="{ACDE86B1-A3F0-4CD4-AE8A-5AFECF01F955}" destId="{93540474-3A01-47B0-9A0F-DCAE183B5528}" srcOrd="0" destOrd="0" presId="urn:microsoft.com/office/officeart/2005/8/layout/chart3"/>
    <dgm:cxn modelId="{AD480608-1CEC-44B1-8548-D1E8C52EDE06}" srcId="{1C43C05F-2A86-45F9-8B8D-18CF07EADF13}" destId="{4A18A970-34C5-4222-97B3-EEF19648C9A9}" srcOrd="2" destOrd="0" parTransId="{C41D43FF-DB18-4B3A-B36D-195E4366FDD9}" sibTransId="{C94D49AD-DE5C-4EFF-A5A0-F2C978BB8CFD}"/>
    <dgm:cxn modelId="{6FA079C2-4070-4609-805B-B57DC530BAEA}" type="presOf" srcId="{104F1F40-9369-48FC-9711-45B501EE6B81}" destId="{196535FD-798A-4190-A791-FCB680F0172B}" srcOrd="1" destOrd="0" presId="urn:microsoft.com/office/officeart/2005/8/layout/chart3"/>
    <dgm:cxn modelId="{4BD9B131-90DC-439D-9AA9-1B7730D1EBC5}" type="presOf" srcId="{4A18A970-34C5-4222-97B3-EEF19648C9A9}" destId="{F377C308-DA3D-4A2E-A8C6-D0A2358751AD}" srcOrd="0" destOrd="0" presId="urn:microsoft.com/office/officeart/2005/8/layout/chart3"/>
    <dgm:cxn modelId="{2ABDDA9F-9B7F-4EF7-819D-9985E704074A}" type="presParOf" srcId="{7FA98376-C01B-48AB-BE73-00594B4473AE}" destId="{F7CE0F57-082D-4DCA-985C-4D1CCA791E22}" srcOrd="0" destOrd="0" presId="urn:microsoft.com/office/officeart/2005/8/layout/chart3"/>
    <dgm:cxn modelId="{4B65A481-ABE8-45A4-B734-B2FB8E940AA8}" type="presParOf" srcId="{7FA98376-C01B-48AB-BE73-00594B4473AE}" destId="{AC47449C-1E31-4C09-93DC-98F0F4A91C79}" srcOrd="1" destOrd="0" presId="urn:microsoft.com/office/officeart/2005/8/layout/chart3"/>
    <dgm:cxn modelId="{2E2A6081-703E-47DF-901D-879DC16530AC}" type="presParOf" srcId="{7FA98376-C01B-48AB-BE73-00594B4473AE}" destId="{06A4122B-1CB5-4946-AB46-75BF5FACABFA}" srcOrd="2" destOrd="0" presId="urn:microsoft.com/office/officeart/2005/8/layout/chart3"/>
    <dgm:cxn modelId="{AD1CD7F4-DA2D-46A8-A94D-C83DA39A4C5E}" type="presParOf" srcId="{7FA98376-C01B-48AB-BE73-00594B4473AE}" destId="{196535FD-798A-4190-A791-FCB680F0172B}" srcOrd="3" destOrd="0" presId="urn:microsoft.com/office/officeart/2005/8/layout/chart3"/>
    <dgm:cxn modelId="{16357896-3CB9-499F-8E78-B8CC1E302E77}" type="presParOf" srcId="{7FA98376-C01B-48AB-BE73-00594B4473AE}" destId="{F377C308-DA3D-4A2E-A8C6-D0A2358751AD}" srcOrd="4" destOrd="0" presId="urn:microsoft.com/office/officeart/2005/8/layout/chart3"/>
    <dgm:cxn modelId="{20EBC757-A7CD-4B5E-A156-4DA34FD72A06}" type="presParOf" srcId="{7FA98376-C01B-48AB-BE73-00594B4473AE}" destId="{6F6A6DF6-78F3-4070-8DE6-FBA38679928F}" srcOrd="5" destOrd="0" presId="urn:microsoft.com/office/officeart/2005/8/layout/chart3"/>
    <dgm:cxn modelId="{D877745F-83E5-4CFE-8F9D-8DFF29B1EB7B}" type="presParOf" srcId="{7FA98376-C01B-48AB-BE73-00594B4473AE}" destId="{304219E0-1A1F-4FEF-9630-F8D9D3CB4B45}" srcOrd="6" destOrd="0" presId="urn:microsoft.com/office/officeart/2005/8/layout/chart3"/>
    <dgm:cxn modelId="{3D80939F-D172-4609-A820-40B9C63D0534}" type="presParOf" srcId="{7FA98376-C01B-48AB-BE73-00594B4473AE}" destId="{1E841692-C643-4721-ACFF-92512006DBDC}" srcOrd="7" destOrd="0" presId="urn:microsoft.com/office/officeart/2005/8/layout/chart3"/>
    <dgm:cxn modelId="{E573F7A0-561D-4438-B77D-1D5A95671EA0}" type="presParOf" srcId="{7FA98376-C01B-48AB-BE73-00594B4473AE}" destId="{93540474-3A01-47B0-9A0F-DCAE183B5528}" srcOrd="8" destOrd="0" presId="urn:microsoft.com/office/officeart/2005/8/layout/chart3"/>
    <dgm:cxn modelId="{9782F795-1FAC-467D-9E27-57DE5C1A46D9}" type="presParOf" srcId="{7FA98376-C01B-48AB-BE73-00594B4473AE}" destId="{710707E2-BCD3-460C-90D2-7D568642D717}" srcOrd="9" destOrd="0" presId="urn:microsoft.com/office/officeart/2005/8/layout/chart3"/>
    <dgm:cxn modelId="{423F2667-A02F-40A5-9D3D-592695FC1B58}" type="presParOf" srcId="{7FA98376-C01B-48AB-BE73-00594B4473AE}" destId="{9AD3854F-51EF-4334-B4DD-18C7B5F964C3}" srcOrd="10" destOrd="0" presId="urn:microsoft.com/office/officeart/2005/8/layout/chart3"/>
    <dgm:cxn modelId="{7E6FE910-7C7C-47B0-AA6B-79BDBD0F42A8}" type="presParOf" srcId="{7FA98376-C01B-48AB-BE73-00594B4473AE}" destId="{61B7D175-1EB1-4147-9484-DE2DFC93C3F1}" srcOrd="11" destOrd="0" presId="urn:microsoft.com/office/officeart/2005/8/layout/chart3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FA1FDFB-2FE1-40F7-95D1-53418749E9DF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708BFB99-8FCC-43B6-8450-DCC12DEF0FE8}">
      <dgm:prSet phldrT="[文本]" custT="1"/>
      <dgm:spPr/>
      <dgm:t>
        <a:bodyPr/>
        <a:lstStyle/>
        <a:p>
          <a:r>
            <a:rPr lang="zh-CN" altLang="en-US" sz="2000" smtClean="0">
              <a:latin typeface="微软雅黑" pitchFamily="34" charset="-122"/>
              <a:ea typeface="微软雅黑" pitchFamily="34" charset="-122"/>
            </a:rPr>
            <a:t>资金风险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ADD33D44-D691-4724-AAEB-7EC0765B2B45}" type="parTrans" cxnId="{4D57FDD2-ED1B-46F0-BAE0-18980F30966E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2DE64832-523E-49F5-ACCF-270CDB5F0848}" type="sibTrans" cxnId="{4D57FDD2-ED1B-46F0-BAE0-18980F30966E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5107A726-5352-4700-A7D7-7FDE5411CED0}">
      <dgm:prSet phldrT="[文本]" custT="1"/>
      <dgm:spPr/>
      <dgm:t>
        <a:bodyPr/>
        <a:lstStyle/>
        <a:p>
          <a:r>
            <a:rPr lang="zh-CN" altLang="en-US" sz="2000" smtClean="0">
              <a:latin typeface="微软雅黑" pitchFamily="34" charset="-122"/>
              <a:ea typeface="微软雅黑" pitchFamily="34" charset="-122"/>
            </a:rPr>
            <a:t>实施难度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45B19D8A-F2FA-4011-9AD0-3AACD88501D2}" type="parTrans" cxnId="{B33CA649-0DC1-42E1-BFF9-BF5410274EA4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CB251C8C-4532-43EA-ADB8-36F40A77DE12}" type="sibTrans" cxnId="{B33CA649-0DC1-42E1-BFF9-BF5410274EA4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B6EA1C96-59B5-4754-938D-F787BCC61B7E}">
      <dgm:prSet phldrT="[文本]" custT="1"/>
      <dgm:spPr/>
      <dgm:t>
        <a:bodyPr/>
        <a:lstStyle/>
        <a:p>
          <a:r>
            <a:rPr lang="zh-CN" altLang="en-US" sz="2000" smtClean="0">
              <a:latin typeface="微软雅黑" pitchFamily="34" charset="-122"/>
              <a:ea typeface="微软雅黑" pitchFamily="34" charset="-122"/>
            </a:rPr>
            <a:t>安全风险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75334E7B-1552-4C2C-BBA2-F83D5ED0CF58}" type="parTrans" cxnId="{820CF695-E7E1-45F3-B4FC-9B4A0D19698F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B660CA59-9263-4DB7-9DA3-2F572E9DC97E}" type="sibTrans" cxnId="{820CF695-E7E1-45F3-B4FC-9B4A0D19698F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CE32C2F7-5CB0-4015-8B1E-5458996E12CE}">
      <dgm:prSet phldrT="[文本]" custT="1"/>
      <dgm:spPr/>
      <dgm:t>
        <a:bodyPr/>
        <a:lstStyle/>
        <a:p>
          <a:r>
            <a:rPr lang="zh-CN" altLang="en-US" sz="2000" smtClean="0">
              <a:latin typeface="微软雅黑" pitchFamily="34" charset="-122"/>
              <a:ea typeface="微软雅黑" pitchFamily="34" charset="-122"/>
            </a:rPr>
            <a:t>舆论风险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74011821-0C1C-4C83-ACED-0F9D2F7A804C}" type="parTrans" cxnId="{CFDB2B47-C5CC-4315-8AAD-BDD468ED5679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6DB66EC0-DCDB-4FE6-A615-ECBC593508B2}" type="sibTrans" cxnId="{CFDB2B47-C5CC-4315-8AAD-BDD468ED5679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FEC61C18-CEB5-4A03-99E9-8F5328754302}">
      <dgm:prSet phldrT="[文本]" custT="1"/>
      <dgm:spPr/>
      <dgm:t>
        <a:bodyPr/>
        <a:lstStyle/>
        <a:p>
          <a:r>
            <a:rPr lang="zh-CN" altLang="en-US" sz="2000" smtClean="0">
              <a:latin typeface="微软雅黑" pitchFamily="34" charset="-122"/>
              <a:ea typeface="微软雅黑" pitchFamily="34" charset="-122"/>
            </a:rPr>
            <a:t>用户反弹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58DC2B26-DC1B-4DD3-AF0C-81D9E659B655}" type="parTrans" cxnId="{72ACCC75-8839-4067-8DD2-3E993C4ADC19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696DEFEA-3A70-430B-B7AA-8B91B776D614}" type="sibTrans" cxnId="{72ACCC75-8839-4067-8DD2-3E993C4ADC19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0CB5A2F5-B3CE-4311-BB6A-40060D559507}">
      <dgm:prSet phldrT="[文本]" custT="1"/>
      <dgm:spPr/>
      <dgm:t>
        <a:bodyPr/>
        <a:lstStyle/>
        <a:p>
          <a:r>
            <a:rPr lang="zh-CN" altLang="en-US" sz="2000" smtClean="0">
              <a:latin typeface="微软雅黑" pitchFamily="34" charset="-122"/>
              <a:ea typeface="微软雅黑" pitchFamily="34" charset="-122"/>
            </a:rPr>
            <a:t>时间风险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2D6121E9-CB98-4FEF-9210-EF8A3AC5B56A}" type="parTrans" cxnId="{48782904-296E-4667-8BAC-96040471057B}">
      <dgm:prSet/>
      <dgm:spPr/>
      <dgm:t>
        <a:bodyPr/>
        <a:lstStyle/>
        <a:p>
          <a:endParaRPr lang="zh-CN" altLang="en-US"/>
        </a:p>
      </dgm:t>
    </dgm:pt>
    <dgm:pt modelId="{F8F37E5D-7BB4-4D21-8A4C-6F8BCF9DD757}" type="sibTrans" cxnId="{48782904-296E-4667-8BAC-96040471057B}">
      <dgm:prSet/>
      <dgm:spPr/>
      <dgm:t>
        <a:bodyPr/>
        <a:lstStyle/>
        <a:p>
          <a:endParaRPr lang="zh-CN" altLang="en-US"/>
        </a:p>
      </dgm:t>
    </dgm:pt>
    <dgm:pt modelId="{D170FAC5-C38C-4036-9578-CE6D94ACB057}" type="pres">
      <dgm:prSet presAssocID="{2FA1FDFB-2FE1-40F7-95D1-53418749E9DF}" presName="CompostProcess" presStyleCnt="0">
        <dgm:presLayoutVars>
          <dgm:dir/>
          <dgm:resizeHandles val="exact"/>
        </dgm:presLayoutVars>
      </dgm:prSet>
      <dgm:spPr/>
    </dgm:pt>
    <dgm:pt modelId="{454A7BD6-78A1-43C9-AAEA-8418FC01A78C}" type="pres">
      <dgm:prSet presAssocID="{2FA1FDFB-2FE1-40F7-95D1-53418749E9DF}" presName="arrow" presStyleLbl="bgShp" presStyleIdx="0" presStyleCnt="1" custScaleX="96875" custScaleY="76471"/>
      <dgm:spPr/>
    </dgm:pt>
    <dgm:pt modelId="{E4415548-7EB7-4701-8BFF-4288D6406299}" type="pres">
      <dgm:prSet presAssocID="{2FA1FDFB-2FE1-40F7-95D1-53418749E9DF}" presName="linearProcess" presStyleCnt="0"/>
      <dgm:spPr/>
    </dgm:pt>
    <dgm:pt modelId="{CD369C53-B10B-42A0-BB3C-76A74047017E}" type="pres">
      <dgm:prSet presAssocID="{708BFB99-8FCC-43B6-8450-DCC12DEF0FE8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DC79EE-4B9C-466F-9866-CB9487F58DDA}" type="pres">
      <dgm:prSet presAssocID="{2DE64832-523E-49F5-ACCF-270CDB5F0848}" presName="sibTrans" presStyleCnt="0"/>
      <dgm:spPr/>
    </dgm:pt>
    <dgm:pt modelId="{A484E25B-BB01-4713-880C-3D036F45B053}" type="pres">
      <dgm:prSet presAssocID="{5107A726-5352-4700-A7D7-7FDE5411CED0}" presName="textNode" presStyleLbl="node1" presStyleIdx="1" presStyleCnt="6" custLinFactNeighborX="-22195" custLinFactNeighborY="16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DF4BB2-E43E-46B9-98E3-AD1EB78B362D}" type="pres">
      <dgm:prSet presAssocID="{CB251C8C-4532-43EA-ADB8-36F40A77DE12}" presName="sibTrans" presStyleCnt="0"/>
      <dgm:spPr/>
    </dgm:pt>
    <dgm:pt modelId="{530D2AE9-FD90-4D39-83CC-AE60E62E4F79}" type="pres">
      <dgm:prSet presAssocID="{0CB5A2F5-B3CE-4311-BB6A-40060D559507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7CEBC5-AF0F-4EBE-8CE5-7720D5E12DC3}" type="pres">
      <dgm:prSet presAssocID="{F8F37E5D-7BB4-4D21-8A4C-6F8BCF9DD757}" presName="sibTrans" presStyleCnt="0"/>
      <dgm:spPr/>
    </dgm:pt>
    <dgm:pt modelId="{990D9A49-61C6-4BB4-BF02-C5A02D10E496}" type="pres">
      <dgm:prSet presAssocID="{FEC61C18-CEB5-4A03-99E9-8F5328754302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A3E0A0-F597-45BA-861C-34AC04093293}" type="pres">
      <dgm:prSet presAssocID="{696DEFEA-3A70-430B-B7AA-8B91B776D614}" presName="sibTrans" presStyleCnt="0"/>
      <dgm:spPr/>
    </dgm:pt>
    <dgm:pt modelId="{BCE9F407-84ED-48D8-8A58-C380B16105CE}" type="pres">
      <dgm:prSet presAssocID="{CE32C2F7-5CB0-4015-8B1E-5458996E12CE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14B7F9-257A-4E40-870E-C89D98145505}" type="pres">
      <dgm:prSet presAssocID="{6DB66EC0-DCDB-4FE6-A615-ECBC593508B2}" presName="sibTrans" presStyleCnt="0"/>
      <dgm:spPr/>
    </dgm:pt>
    <dgm:pt modelId="{C10401A1-815B-490B-BBED-AF235EB3CFD2}" type="pres">
      <dgm:prSet presAssocID="{B6EA1C96-59B5-4754-938D-F787BCC61B7E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8782904-296E-4667-8BAC-96040471057B}" srcId="{2FA1FDFB-2FE1-40F7-95D1-53418749E9DF}" destId="{0CB5A2F5-B3CE-4311-BB6A-40060D559507}" srcOrd="2" destOrd="0" parTransId="{2D6121E9-CB98-4FEF-9210-EF8A3AC5B56A}" sibTransId="{F8F37E5D-7BB4-4D21-8A4C-6F8BCF9DD757}"/>
    <dgm:cxn modelId="{C37F31B9-836B-4585-AD62-6CDB92606C9A}" type="presOf" srcId="{2FA1FDFB-2FE1-40F7-95D1-53418749E9DF}" destId="{D170FAC5-C38C-4036-9578-CE6D94ACB057}" srcOrd="0" destOrd="0" presId="urn:microsoft.com/office/officeart/2005/8/layout/hProcess9"/>
    <dgm:cxn modelId="{AD3A7479-274A-4DC0-B7FB-E564CCF6211E}" type="presOf" srcId="{708BFB99-8FCC-43B6-8450-DCC12DEF0FE8}" destId="{CD369C53-B10B-42A0-BB3C-76A74047017E}" srcOrd="0" destOrd="0" presId="urn:microsoft.com/office/officeart/2005/8/layout/hProcess9"/>
    <dgm:cxn modelId="{E57E6C75-784E-4E86-94FA-272465C989F2}" type="presOf" srcId="{0CB5A2F5-B3CE-4311-BB6A-40060D559507}" destId="{530D2AE9-FD90-4D39-83CC-AE60E62E4F79}" srcOrd="0" destOrd="0" presId="urn:microsoft.com/office/officeart/2005/8/layout/hProcess9"/>
    <dgm:cxn modelId="{FA00628B-0C24-4F7F-B631-B636612C2890}" type="presOf" srcId="{FEC61C18-CEB5-4A03-99E9-8F5328754302}" destId="{990D9A49-61C6-4BB4-BF02-C5A02D10E496}" srcOrd="0" destOrd="0" presId="urn:microsoft.com/office/officeart/2005/8/layout/hProcess9"/>
    <dgm:cxn modelId="{CFDB2B47-C5CC-4315-8AAD-BDD468ED5679}" srcId="{2FA1FDFB-2FE1-40F7-95D1-53418749E9DF}" destId="{CE32C2F7-5CB0-4015-8B1E-5458996E12CE}" srcOrd="4" destOrd="0" parTransId="{74011821-0C1C-4C83-ACED-0F9D2F7A804C}" sibTransId="{6DB66EC0-DCDB-4FE6-A615-ECBC593508B2}"/>
    <dgm:cxn modelId="{B33CA649-0DC1-42E1-BFF9-BF5410274EA4}" srcId="{2FA1FDFB-2FE1-40F7-95D1-53418749E9DF}" destId="{5107A726-5352-4700-A7D7-7FDE5411CED0}" srcOrd="1" destOrd="0" parTransId="{45B19D8A-F2FA-4011-9AD0-3AACD88501D2}" sibTransId="{CB251C8C-4532-43EA-ADB8-36F40A77DE12}"/>
    <dgm:cxn modelId="{4D57FDD2-ED1B-46F0-BAE0-18980F30966E}" srcId="{2FA1FDFB-2FE1-40F7-95D1-53418749E9DF}" destId="{708BFB99-8FCC-43B6-8450-DCC12DEF0FE8}" srcOrd="0" destOrd="0" parTransId="{ADD33D44-D691-4724-AAEB-7EC0765B2B45}" sibTransId="{2DE64832-523E-49F5-ACCF-270CDB5F0848}"/>
    <dgm:cxn modelId="{72ACCC75-8839-4067-8DD2-3E993C4ADC19}" srcId="{2FA1FDFB-2FE1-40F7-95D1-53418749E9DF}" destId="{FEC61C18-CEB5-4A03-99E9-8F5328754302}" srcOrd="3" destOrd="0" parTransId="{58DC2B26-DC1B-4DD3-AF0C-81D9E659B655}" sibTransId="{696DEFEA-3A70-430B-B7AA-8B91B776D614}"/>
    <dgm:cxn modelId="{820CF695-E7E1-45F3-B4FC-9B4A0D19698F}" srcId="{2FA1FDFB-2FE1-40F7-95D1-53418749E9DF}" destId="{B6EA1C96-59B5-4754-938D-F787BCC61B7E}" srcOrd="5" destOrd="0" parTransId="{75334E7B-1552-4C2C-BBA2-F83D5ED0CF58}" sibTransId="{B660CA59-9263-4DB7-9DA3-2F572E9DC97E}"/>
    <dgm:cxn modelId="{517B4669-F715-489B-B24E-739E3DFF567A}" type="presOf" srcId="{CE32C2F7-5CB0-4015-8B1E-5458996E12CE}" destId="{BCE9F407-84ED-48D8-8A58-C380B16105CE}" srcOrd="0" destOrd="0" presId="urn:microsoft.com/office/officeart/2005/8/layout/hProcess9"/>
    <dgm:cxn modelId="{1DC9FDA7-EBCE-4B7B-8134-FC201BEF9D46}" type="presOf" srcId="{B6EA1C96-59B5-4754-938D-F787BCC61B7E}" destId="{C10401A1-815B-490B-BBED-AF235EB3CFD2}" srcOrd="0" destOrd="0" presId="urn:microsoft.com/office/officeart/2005/8/layout/hProcess9"/>
    <dgm:cxn modelId="{1F310B2D-226B-43AC-8DA6-6EBB3170CE79}" type="presOf" srcId="{5107A726-5352-4700-A7D7-7FDE5411CED0}" destId="{A484E25B-BB01-4713-880C-3D036F45B053}" srcOrd="0" destOrd="0" presId="urn:microsoft.com/office/officeart/2005/8/layout/hProcess9"/>
    <dgm:cxn modelId="{1EEA02D0-0F3B-4025-B7EE-7C79D43CBDB6}" type="presParOf" srcId="{D170FAC5-C38C-4036-9578-CE6D94ACB057}" destId="{454A7BD6-78A1-43C9-AAEA-8418FC01A78C}" srcOrd="0" destOrd="0" presId="urn:microsoft.com/office/officeart/2005/8/layout/hProcess9"/>
    <dgm:cxn modelId="{4647733B-3B9C-4266-84A3-2E33A90BAF04}" type="presParOf" srcId="{D170FAC5-C38C-4036-9578-CE6D94ACB057}" destId="{E4415548-7EB7-4701-8BFF-4288D6406299}" srcOrd="1" destOrd="0" presId="urn:microsoft.com/office/officeart/2005/8/layout/hProcess9"/>
    <dgm:cxn modelId="{FE852EA2-DBF6-43A1-AFE9-288FC283B0BF}" type="presParOf" srcId="{E4415548-7EB7-4701-8BFF-4288D6406299}" destId="{CD369C53-B10B-42A0-BB3C-76A74047017E}" srcOrd="0" destOrd="0" presId="urn:microsoft.com/office/officeart/2005/8/layout/hProcess9"/>
    <dgm:cxn modelId="{1CF0C04B-A10B-44E6-A2F0-288A74496ACD}" type="presParOf" srcId="{E4415548-7EB7-4701-8BFF-4288D6406299}" destId="{63DC79EE-4B9C-466F-9866-CB9487F58DDA}" srcOrd="1" destOrd="0" presId="urn:microsoft.com/office/officeart/2005/8/layout/hProcess9"/>
    <dgm:cxn modelId="{4B7BCDDC-B7B5-4141-BF4A-C3E470FF287E}" type="presParOf" srcId="{E4415548-7EB7-4701-8BFF-4288D6406299}" destId="{A484E25B-BB01-4713-880C-3D036F45B053}" srcOrd="2" destOrd="0" presId="urn:microsoft.com/office/officeart/2005/8/layout/hProcess9"/>
    <dgm:cxn modelId="{C11A2487-0FAC-45A6-B1D6-0A30933AF6BB}" type="presParOf" srcId="{E4415548-7EB7-4701-8BFF-4288D6406299}" destId="{79DF4BB2-E43E-46B9-98E3-AD1EB78B362D}" srcOrd="3" destOrd="0" presId="urn:microsoft.com/office/officeart/2005/8/layout/hProcess9"/>
    <dgm:cxn modelId="{8BE262C2-B756-4F9C-B681-E2AE54FA863D}" type="presParOf" srcId="{E4415548-7EB7-4701-8BFF-4288D6406299}" destId="{530D2AE9-FD90-4D39-83CC-AE60E62E4F79}" srcOrd="4" destOrd="0" presId="urn:microsoft.com/office/officeart/2005/8/layout/hProcess9"/>
    <dgm:cxn modelId="{7C07839C-2051-4D92-8CFA-8E2221B3DA49}" type="presParOf" srcId="{E4415548-7EB7-4701-8BFF-4288D6406299}" destId="{697CEBC5-AF0F-4EBE-8CE5-7720D5E12DC3}" srcOrd="5" destOrd="0" presId="urn:microsoft.com/office/officeart/2005/8/layout/hProcess9"/>
    <dgm:cxn modelId="{C2985361-DC7C-4F94-B57D-E26C81D97AF3}" type="presParOf" srcId="{E4415548-7EB7-4701-8BFF-4288D6406299}" destId="{990D9A49-61C6-4BB4-BF02-C5A02D10E496}" srcOrd="6" destOrd="0" presId="urn:microsoft.com/office/officeart/2005/8/layout/hProcess9"/>
    <dgm:cxn modelId="{43A69602-5C1F-40AA-8BFA-3CFE3EAC1C22}" type="presParOf" srcId="{E4415548-7EB7-4701-8BFF-4288D6406299}" destId="{76A3E0A0-F597-45BA-861C-34AC04093293}" srcOrd="7" destOrd="0" presId="urn:microsoft.com/office/officeart/2005/8/layout/hProcess9"/>
    <dgm:cxn modelId="{62E09267-B5A7-4DAC-82B2-F39462BA7E5D}" type="presParOf" srcId="{E4415548-7EB7-4701-8BFF-4288D6406299}" destId="{BCE9F407-84ED-48D8-8A58-C380B16105CE}" srcOrd="8" destOrd="0" presId="urn:microsoft.com/office/officeart/2005/8/layout/hProcess9"/>
    <dgm:cxn modelId="{89141E38-A35E-4CE6-BF8B-7A58EB3AB1AA}" type="presParOf" srcId="{E4415548-7EB7-4701-8BFF-4288D6406299}" destId="{5B14B7F9-257A-4E40-870E-C89D98145505}" srcOrd="9" destOrd="0" presId="urn:microsoft.com/office/officeart/2005/8/layout/hProcess9"/>
    <dgm:cxn modelId="{92CD3B8D-048F-4A55-910A-3101B61B847C}" type="presParOf" srcId="{E4415548-7EB7-4701-8BFF-4288D6406299}" destId="{C10401A1-815B-490B-BBED-AF235EB3CFD2}" srcOrd="10" destOrd="0" presId="urn:microsoft.com/office/officeart/2005/8/layout/hProcess9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B823F-E7C1-40D7-A36D-999D93DD6919}" type="datetimeFigureOut">
              <a:rPr lang="zh-CN" altLang="en-US" smtClean="0"/>
              <a:pPr/>
              <a:t>2013/6/19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CB4E3-CCD2-4C5B-BB5B-A7867694AC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CB4E3-CCD2-4C5B-BB5B-A7867694AC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增加风险评估的评估方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按照项目周期，标出所需关注的风险点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描述具体的风险因素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CB4E3-CCD2-4C5B-BB5B-A7867694AC2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补充一张复杂的项目时间表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CB4E3-CCD2-4C5B-BB5B-A7867694AC2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CB4E3-CCD2-4C5B-BB5B-A7867694AC2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CB4E3-CCD2-4C5B-BB5B-A7867694AC2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项目中遇到的问题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以一个问题为案例分析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提问学员分享经常遇到的问题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运营扮演的角色（以项目类型和项目周期为主轴的角色定位）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CB4E3-CCD2-4C5B-BB5B-A7867694AC2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测试评估修改成项目评估，下分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产品验收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数据分析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+**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CB4E3-CCD2-4C5B-BB5B-A7867694AC28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组长 老板预期目标是什么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CB4E3-CCD2-4C5B-BB5B-A7867694AC28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CB4E3-CCD2-4C5B-BB5B-A7867694AC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CB4E3-CCD2-4C5B-BB5B-A7867694AC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CB4E3-CCD2-4C5B-BB5B-A7867694AC2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数据分析方法论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CB4E3-CCD2-4C5B-BB5B-A7867694AC2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CB4E3-CCD2-4C5B-BB5B-A7867694AC2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标出各条资源的来源方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如何圈资源章节，增加模拟场景案例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CB4E3-CCD2-4C5B-BB5B-A7867694AC2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CB4E3-CCD2-4C5B-BB5B-A7867694AC2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Swot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分析方法论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CB4E3-CCD2-4C5B-BB5B-A7867694AC2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2.xml"/><Relationship Id="rId3" Type="http://schemas.openxmlformats.org/officeDocument/2006/relationships/diagramLayout" Target="../diagrams/layout11.xml"/><Relationship Id="rId7" Type="http://schemas.openxmlformats.org/officeDocument/2006/relationships/diagramLayout" Target="../diagrams/layout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2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Relationship Id="rId9" Type="http://schemas.openxmlformats.org/officeDocument/2006/relationships/diagramColors" Target="../diagrams/colors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QuickStyle" Target="../diagrams/quickStyle15.xml"/><Relationship Id="rId3" Type="http://schemas.openxmlformats.org/officeDocument/2006/relationships/diagramData" Target="../diagrams/data13.xml"/><Relationship Id="rId7" Type="http://schemas.openxmlformats.org/officeDocument/2006/relationships/diagramData" Target="../diagrams/data14.xml"/><Relationship Id="rId12" Type="http://schemas.openxmlformats.org/officeDocument/2006/relationships/diagramLayout" Target="../diagrams/layout1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11" Type="http://schemas.openxmlformats.org/officeDocument/2006/relationships/diagramData" Target="../diagrams/data15.xml"/><Relationship Id="rId5" Type="http://schemas.openxmlformats.org/officeDocument/2006/relationships/diagramQuickStyle" Target="../diagrams/quickStyle13.xml"/><Relationship Id="rId10" Type="http://schemas.openxmlformats.org/officeDocument/2006/relationships/diagramColors" Target="../diagrams/colors14.xml"/><Relationship Id="rId4" Type="http://schemas.openxmlformats.org/officeDocument/2006/relationships/diagramLayout" Target="../diagrams/layout13.xml"/><Relationship Id="rId9" Type="http://schemas.openxmlformats.org/officeDocument/2006/relationships/diagramQuickStyle" Target="../diagrams/quickStyle14.xml"/><Relationship Id="rId14" Type="http://schemas.openxmlformats.org/officeDocument/2006/relationships/diagramColors" Target="../diagrams/colors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0.xml"/><Relationship Id="rId3" Type="http://schemas.openxmlformats.org/officeDocument/2006/relationships/diagramLayout" Target="../diagrams/layout19.xml"/><Relationship Id="rId7" Type="http://schemas.openxmlformats.org/officeDocument/2006/relationships/diagramLayout" Target="../diagrams/layout20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0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Relationship Id="rId9" Type="http://schemas.openxmlformats.org/officeDocument/2006/relationships/diagramColors" Target="../diagrams/colors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3.xml"/><Relationship Id="rId13" Type="http://schemas.openxmlformats.org/officeDocument/2006/relationships/diagramColors" Target="../diagrams/colors24.xml"/><Relationship Id="rId3" Type="http://schemas.openxmlformats.org/officeDocument/2006/relationships/diagramLayout" Target="../diagrams/layout22.xml"/><Relationship Id="rId7" Type="http://schemas.openxmlformats.org/officeDocument/2006/relationships/diagramLayout" Target="../diagrams/layout23.xml"/><Relationship Id="rId12" Type="http://schemas.openxmlformats.org/officeDocument/2006/relationships/diagramQuickStyle" Target="../diagrams/quickStyle24.xml"/><Relationship Id="rId17" Type="http://schemas.openxmlformats.org/officeDocument/2006/relationships/diagramColors" Target="../diagrams/colors25.xml"/><Relationship Id="rId2" Type="http://schemas.openxmlformats.org/officeDocument/2006/relationships/diagramData" Target="../diagrams/data22.xml"/><Relationship Id="rId16" Type="http://schemas.openxmlformats.org/officeDocument/2006/relationships/diagramQuickStyle" Target="../diagrams/quickStyle25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3.xml"/><Relationship Id="rId11" Type="http://schemas.openxmlformats.org/officeDocument/2006/relationships/diagramLayout" Target="../diagrams/layout24.xml"/><Relationship Id="rId5" Type="http://schemas.openxmlformats.org/officeDocument/2006/relationships/diagramColors" Target="../diagrams/colors22.xml"/><Relationship Id="rId15" Type="http://schemas.openxmlformats.org/officeDocument/2006/relationships/diagramLayout" Target="../diagrams/layout25.xml"/><Relationship Id="rId10" Type="http://schemas.openxmlformats.org/officeDocument/2006/relationships/diagramData" Target="../diagrams/data24.xml"/><Relationship Id="rId4" Type="http://schemas.openxmlformats.org/officeDocument/2006/relationships/diagramQuickStyle" Target="../diagrams/quickStyle22.xml"/><Relationship Id="rId9" Type="http://schemas.openxmlformats.org/officeDocument/2006/relationships/diagramColors" Target="../diagrams/colors23.xml"/><Relationship Id="rId14" Type="http://schemas.openxmlformats.org/officeDocument/2006/relationships/diagramData" Target="../diagrams/data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Data" Target="../diagrams/data2.xml"/><Relationship Id="rId7" Type="http://schemas.openxmlformats.org/officeDocument/2006/relationships/diagramData" Target="../diagrams/data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diagramColors" Target="../diagrams/colors3.xml"/><Relationship Id="rId4" Type="http://schemas.openxmlformats.org/officeDocument/2006/relationships/diagramLayout" Target="../diagrams/layout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663700" y="1201738"/>
            <a:ext cx="5816600" cy="2227262"/>
          </a:xfrm>
          <a:prstGeom prst="wedgeRoundRectCallout">
            <a:avLst>
              <a:gd name="adj1" fmla="val -39035"/>
              <a:gd name="adj2" fmla="val 88279"/>
              <a:gd name="adj3" fmla="val 16667"/>
            </a:avLst>
          </a:prstGeom>
          <a:ln w="762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zh-CN" altLang="en-US" sz="7200" b="1" dirty="0" smtClean="0">
                <a:solidFill>
                  <a:schemeClr val="accent2"/>
                </a:solidFill>
                <a:latin typeface="+mn-ea"/>
              </a:rPr>
              <a:t>项目管理</a:t>
            </a:r>
            <a:r>
              <a:rPr lang="en-US" altLang="zh-CN" sz="6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6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中小型项目管理实战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331640" y="4587081"/>
            <a:ext cx="6400800" cy="114617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陆渐</a:t>
            </a: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淘宝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消费者保障部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/>
        </p:nvGraphicFramePr>
        <p:xfrm>
          <a:off x="0" y="1285860"/>
          <a:ext cx="6596066" cy="4478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4380" y="3335480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需求分析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右大括号 16"/>
          <p:cNvSpPr/>
          <p:nvPr/>
        </p:nvSpPr>
        <p:spPr>
          <a:xfrm>
            <a:off x="6929454" y="1643050"/>
            <a:ext cx="714380" cy="40719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85786" y="500042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分析需求方，我们能为客户解决什么问题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00496" y="1214422"/>
            <a:ext cx="26432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收到退票款的时间更长，并且只有投诉到淘宝，才有可能按照买家提交的退票规则处理。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47519" y="3244334"/>
            <a:ext cx="2581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被投诉的量多，给买家也很难解释。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43372" y="4857760"/>
            <a:ext cx="25717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经常需要淘宝基金赔付，金钱上的损失，投诉量多，服务成本也大。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86711" y="2960558"/>
            <a:ext cx="13572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运营、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pd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产品经理、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老板、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法务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客服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财务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500042"/>
            <a:ext cx="3679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根据需求制定方案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----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图示 7"/>
          <p:cNvGraphicFramePr/>
          <p:nvPr/>
        </p:nvGraphicFramePr>
        <p:xfrm>
          <a:off x="1000100" y="1071546"/>
          <a:ext cx="7286676" cy="5000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43306" y="5357826"/>
            <a:ext cx="2143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落地的方案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6248" y="5714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实现项目目标的途径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29422" y="1371415"/>
            <a:ext cx="20717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当买家在商家非营业时间提交退票时，前台页面会自动弹框提醒买家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5720" y="2571744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商家的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小时紧急热线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041" name="Rectangle 1"/>
          <p:cNvSpPr>
            <a:spLocks noChangeArrowheads="1"/>
          </p:cNvSpPr>
          <p:nvPr/>
        </p:nvSpPr>
        <p:spPr bwMode="auto">
          <a:xfrm>
            <a:off x="5786446" y="4000504"/>
            <a:ext cx="307183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微软雅黑" pitchFamily="34" charset="-122"/>
                <a:ea typeface="微软雅黑" pitchFamily="34" charset="-122"/>
                <a:cs typeface="Calibri" pitchFamily="34" charset="0"/>
              </a:rPr>
              <a:t>客服介入之后更有效快捷的判断交易纠纷责任方是谁，提高处理交易纠纷的时间。</a:t>
            </a: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7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5" grpId="0"/>
      <p:bldP spid="6" grpId="0" build="allAtOnce"/>
      <p:bldP spid="7" grpId="0" build="allAtOnce"/>
      <p:bldP spid="87041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642918"/>
            <a:ext cx="3658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需要什么资源？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5852" y="1500174"/>
            <a:ext cx="70723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开发资源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、页面的设计师，前段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、产品经理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、开发资源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、发布时间点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内容的提供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、维权小二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、体验变革小二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效果反馈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BI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资源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、维权小二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571480"/>
            <a:ext cx="2624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如何落实资源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71604" y="1714488"/>
            <a:ext cx="605005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、明确我要的资源尽早申请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、资源方没资源，但是我们急需。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先咨询，资源投放方是否能有办法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其次看看是否有资源可以协调调换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找第二解决方案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自上而下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57554" y="5357826"/>
            <a:ext cx="41937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-----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近期开发资源没有？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0" y="0"/>
          <a:ext cx="9072626" cy="6500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85786" y="476888"/>
            <a:ext cx="2007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微软雅黑" pitchFamily="34" charset="-122"/>
                <a:ea typeface="微软雅黑" pitchFamily="34" charset="-122"/>
              </a:rPr>
              <a:t>SWOT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分析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500034" y="1285860"/>
          <a:ext cx="8072494" cy="550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3000364" y="630776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商品详情页面添加“售后保障”内容版块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0779" y="14285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风险评估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500034" y="296740"/>
          <a:ext cx="8429684" cy="5572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683551" y="23744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实现途径可行性分析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57422" y="5929330"/>
            <a:ext cx="56436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这个“事情做了”会面临哪些风险？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00010" y="214290"/>
          <a:ext cx="8901146" cy="3400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矩形 5"/>
          <p:cNvSpPr/>
          <p:nvPr/>
        </p:nvSpPr>
        <p:spPr>
          <a:xfrm>
            <a:off x="3071802" y="3774048"/>
            <a:ext cx="17187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PD or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设计师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857356" y="377404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财务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472" y="377404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公关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2462" y="370261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客服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72264" y="371475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网安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86380" y="3743270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法务</a:t>
            </a:r>
            <a:endParaRPr lang="zh-CN" altLang="en-US" sz="2000" dirty="0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071538" y="2643182"/>
            <a:ext cx="5357850" cy="10001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0800000">
            <a:off x="857224" y="2714620"/>
            <a:ext cx="1214446" cy="10715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0800000">
            <a:off x="2428860" y="2714620"/>
            <a:ext cx="1357322" cy="10001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16200000" flipV="1">
            <a:off x="3393273" y="2964653"/>
            <a:ext cx="1000132" cy="3571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5786446" y="2643182"/>
            <a:ext cx="2214578" cy="10001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1" idx="0"/>
          </p:cNvCxnSpPr>
          <p:nvPr/>
        </p:nvCxnSpPr>
        <p:spPr>
          <a:xfrm rot="5400000" flipH="1" flipV="1">
            <a:off x="7068142" y="2567556"/>
            <a:ext cx="1000132" cy="12942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286380" y="2643182"/>
            <a:ext cx="3000396" cy="10715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42910" y="5072074"/>
            <a:ext cx="508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其实风险评估就是找以上的人聊一下就行啦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~~~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4348" y="11969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风险评估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818" y="681319"/>
            <a:ext cx="7715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什么时候做好，每个时间点要完成什么？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42910" y="1500169"/>
          <a:ext cx="8131758" cy="4143409"/>
        </p:xfrm>
        <a:graphic>
          <a:graphicData uri="http://schemas.openxmlformats.org/drawingml/2006/table">
            <a:tbl>
              <a:tblPr/>
              <a:tblGrid>
                <a:gridCol w="1120576"/>
                <a:gridCol w="2088840"/>
                <a:gridCol w="1044421"/>
                <a:gridCol w="1020403"/>
                <a:gridCol w="1071570"/>
                <a:gridCol w="880242"/>
                <a:gridCol w="905706"/>
              </a:tblGrid>
              <a:tr h="51322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合作部门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工作内容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日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-10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日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13-17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日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20-24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日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27-2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日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5-9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日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3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公关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页面文案审核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FFFF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322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网安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曝光类型以及卖家名单提供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3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客服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消费者警示内容提供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322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消保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淘宝针对消费者保障做的内容提供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3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设计师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页面设计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17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前段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页面切图编辑功能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3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站内资源投放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站内资源确认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投放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3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站外资源投放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站外投放量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投放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-16" y="0"/>
          <a:ext cx="9144016" cy="6948676"/>
        </p:xfrm>
        <a:graphic>
          <a:graphicData uri="http://schemas.openxmlformats.org/drawingml/2006/table">
            <a:tbl>
              <a:tblPr/>
              <a:tblGrid>
                <a:gridCol w="326572"/>
                <a:gridCol w="326572"/>
                <a:gridCol w="326572"/>
                <a:gridCol w="326572"/>
                <a:gridCol w="326572"/>
                <a:gridCol w="326572"/>
                <a:gridCol w="326572"/>
                <a:gridCol w="326572"/>
                <a:gridCol w="326572"/>
                <a:gridCol w="326572"/>
                <a:gridCol w="326572"/>
                <a:gridCol w="326572"/>
                <a:gridCol w="326572"/>
                <a:gridCol w="326572"/>
                <a:gridCol w="326572"/>
                <a:gridCol w="326572"/>
                <a:gridCol w="326572"/>
                <a:gridCol w="326572"/>
                <a:gridCol w="326572"/>
                <a:gridCol w="326572"/>
                <a:gridCol w="326572"/>
                <a:gridCol w="326572"/>
                <a:gridCol w="326572"/>
                <a:gridCol w="326572"/>
                <a:gridCol w="326572"/>
                <a:gridCol w="326572"/>
                <a:gridCol w="326572"/>
                <a:gridCol w="326572"/>
              </a:tblGrid>
              <a:tr h="14591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>
                          <a:latin typeface="华文细黑"/>
                        </a:rPr>
                        <a:t>实施内容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latin typeface="华文细黑"/>
                        </a:rPr>
                        <a:t>主要方向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latin typeface="华文细黑"/>
                        </a:rPr>
                        <a:t>主要工作内容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latin typeface="华文细黑"/>
                        </a:rPr>
                        <a:t>需要配合部门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latin typeface="华文细黑"/>
                        </a:rPr>
                        <a:t>3</a:t>
                      </a:r>
                      <a:r>
                        <a:rPr lang="zh-CN" altLang="en-US" sz="700" b="1" i="0" u="none" strike="noStrike">
                          <a:latin typeface="华文细黑"/>
                        </a:rPr>
                        <a:t>季度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latin typeface="华文细黑"/>
                        </a:rPr>
                        <a:t>4</a:t>
                      </a:r>
                      <a:r>
                        <a:rPr lang="zh-CN" altLang="en-US" sz="700" b="1" i="0" u="none" strike="noStrike">
                          <a:latin typeface="华文细黑"/>
                        </a:rPr>
                        <a:t>季度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59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latin typeface="华文细黑"/>
                        </a:rPr>
                        <a:t>7</a:t>
                      </a:r>
                      <a:r>
                        <a:rPr lang="zh-CN" altLang="en-US" sz="700" b="1" i="0" u="none" strike="noStrike">
                          <a:latin typeface="华文细黑"/>
                        </a:rPr>
                        <a:t>月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latin typeface="华文细黑"/>
                        </a:rPr>
                        <a:t>8</a:t>
                      </a:r>
                      <a:r>
                        <a:rPr lang="zh-CN" altLang="en-US" sz="700" b="1" i="0" u="none" strike="noStrike">
                          <a:latin typeface="华文细黑"/>
                        </a:rPr>
                        <a:t>月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latin typeface="华文细黑"/>
                        </a:rPr>
                        <a:t>9</a:t>
                      </a:r>
                      <a:r>
                        <a:rPr lang="zh-CN" altLang="en-US" sz="700" b="1" i="0" u="none" strike="noStrike">
                          <a:latin typeface="华文细黑"/>
                        </a:rPr>
                        <a:t>月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latin typeface="华文细黑"/>
                        </a:rPr>
                        <a:t>10</a:t>
                      </a:r>
                      <a:r>
                        <a:rPr lang="zh-CN" altLang="en-US" sz="700" b="1" i="0" u="none" strike="noStrike">
                          <a:latin typeface="华文细黑"/>
                        </a:rPr>
                        <a:t>月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latin typeface="华文细黑"/>
                        </a:rPr>
                        <a:t>11</a:t>
                      </a:r>
                      <a:r>
                        <a:rPr lang="zh-CN" altLang="en-US" sz="700" b="1" i="0" u="none" strike="noStrike">
                          <a:latin typeface="华文细黑"/>
                        </a:rPr>
                        <a:t>月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latin typeface="华文细黑"/>
                        </a:rPr>
                        <a:t>12</a:t>
                      </a:r>
                      <a:r>
                        <a:rPr lang="zh-CN" altLang="en-US" sz="700" b="1" i="0" u="none" strike="noStrike">
                          <a:latin typeface="华文细黑"/>
                        </a:rPr>
                        <a:t>月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59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latin typeface="华文细黑"/>
                        </a:rPr>
                        <a:t>W1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latin typeface="华文细黑"/>
                        </a:rPr>
                        <a:t>W2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latin typeface="华文细黑"/>
                        </a:rPr>
                        <a:t>W3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latin typeface="华文细黑"/>
                        </a:rPr>
                        <a:t>W4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latin typeface="华文细黑"/>
                        </a:rPr>
                        <a:t>W1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latin typeface="华文细黑"/>
                        </a:rPr>
                        <a:t>W2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latin typeface="华文细黑"/>
                        </a:rPr>
                        <a:t>W3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latin typeface="华文细黑"/>
                        </a:rPr>
                        <a:t>W4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latin typeface="华文细黑"/>
                        </a:rPr>
                        <a:t>W1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latin typeface="华文细黑"/>
                        </a:rPr>
                        <a:t>W2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latin typeface="华文细黑"/>
                        </a:rPr>
                        <a:t>W3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latin typeface="华文细黑"/>
                        </a:rPr>
                        <a:t>W4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latin typeface="华文细黑"/>
                        </a:rPr>
                        <a:t>W1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latin typeface="华文细黑"/>
                        </a:rPr>
                        <a:t>W2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latin typeface="华文细黑"/>
                        </a:rPr>
                        <a:t>W3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latin typeface="华文细黑"/>
                        </a:rPr>
                        <a:t>W4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latin typeface="华文细黑"/>
                        </a:rPr>
                        <a:t>W1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latin typeface="华文细黑"/>
                        </a:rPr>
                        <a:t>W2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latin typeface="华文细黑"/>
                        </a:rPr>
                        <a:t>W3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latin typeface="华文细黑"/>
                        </a:rPr>
                        <a:t>W4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latin typeface="华文细黑"/>
                        </a:rPr>
                        <a:t>W1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latin typeface="华文细黑"/>
                        </a:rPr>
                        <a:t>W2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latin typeface="华文细黑"/>
                        </a:rPr>
                        <a:t>W3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latin typeface="华文细黑"/>
                        </a:rPr>
                        <a:t>W4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437744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产品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latin typeface="华文细黑"/>
                        </a:rPr>
                        <a:t>PRD</a:t>
                      </a:r>
                      <a:r>
                        <a:rPr lang="zh-CN" altLang="en-US" sz="700" b="0" i="0" u="none" strike="noStrike">
                          <a:latin typeface="华文细黑"/>
                        </a:rPr>
                        <a:t>阶段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latin typeface="华文细黑"/>
                        </a:rPr>
                        <a:t>全网消保</a:t>
                      </a:r>
                      <a:r>
                        <a:rPr lang="en-US" sz="700" b="0" i="0" u="none" strike="noStrike">
                          <a:latin typeface="华文细黑"/>
                        </a:rPr>
                        <a:t>DETAIL</a:t>
                      </a:r>
                      <a:r>
                        <a:rPr lang="zh-CN" altLang="en-US" sz="700" b="0" i="0" u="none" strike="noStrike">
                          <a:latin typeface="华文细黑"/>
                        </a:rPr>
                        <a:t>展现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latin typeface="华文细黑"/>
                        </a:rPr>
                        <a:t>demo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77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latin typeface="华文细黑"/>
                        </a:rPr>
                        <a:t>维权路径以及消保展现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用研准备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深访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问卷组织</a:t>
                      </a:r>
                    </a:p>
                  </a:txBody>
                  <a:tcPr marL="3024" marR="3024" marT="30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问卷调研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调研结论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产品方案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7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latin typeface="华文细黑"/>
                        </a:rPr>
                        <a:t>保证金体系修改</a:t>
                      </a:r>
                      <a:r>
                        <a:rPr lang="en-US" altLang="zh-CN" sz="700" b="0" i="0" u="none" strike="noStrike">
                          <a:latin typeface="华文细黑"/>
                        </a:rPr>
                        <a:t>PRD</a:t>
                      </a:r>
                      <a:r>
                        <a:rPr lang="zh-CN" altLang="en-US" sz="700" b="0" i="0" u="none" strike="noStrike">
                          <a:latin typeface="华文细黑"/>
                        </a:rPr>
                        <a:t>完成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需求方案整理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了解产品需求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产品方案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产品方案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产品方案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latin typeface="华文细黑"/>
                        </a:rPr>
                        <a:t>PRD</a:t>
                      </a:r>
                      <a:r>
                        <a:rPr lang="zh-CN" altLang="en-US" sz="700" b="0" i="0" u="none" strike="noStrike">
                          <a:latin typeface="华文细黑"/>
                        </a:rPr>
                        <a:t>评审以及修改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立项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7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latin typeface="华文细黑"/>
                        </a:rPr>
                        <a:t>升级服务体系</a:t>
                      </a:r>
                      <a:r>
                        <a:rPr lang="en-US" altLang="zh-CN" sz="700" b="0" i="0" u="none" strike="noStrike">
                          <a:latin typeface="华文细黑"/>
                        </a:rPr>
                        <a:t>PRD</a:t>
                      </a:r>
                      <a:r>
                        <a:rPr lang="zh-CN" altLang="en-US" sz="700" b="0" i="0" u="none" strike="noStrike">
                          <a:latin typeface="华文细黑"/>
                        </a:rPr>
                        <a:t>方案完成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 dirty="0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 dirty="0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7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项目实施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latin typeface="华文细黑"/>
                        </a:rPr>
                        <a:t>全网消保</a:t>
                      </a:r>
                      <a:r>
                        <a:rPr lang="en-US" sz="700" b="0" i="0" u="none" strike="noStrike">
                          <a:latin typeface="华文细黑"/>
                        </a:rPr>
                        <a:t>DETAIL</a:t>
                      </a:r>
                      <a:r>
                        <a:rPr lang="zh-CN" altLang="en-US" sz="700" b="0" i="0" u="none" strike="noStrike">
                          <a:latin typeface="华文细黑"/>
                        </a:rPr>
                        <a:t>展现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上线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7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latin typeface="华文细黑"/>
                        </a:rPr>
                        <a:t>维权路径以及消保展现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8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latin typeface="华文细黑"/>
                        </a:rPr>
                        <a:t>保证金体系修改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8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latin typeface="华文细黑"/>
                        </a:rPr>
                        <a:t>升级服务体系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366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推广策略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全网消保预热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latin typeface="华文细黑"/>
                        </a:rPr>
                        <a:t>卖家宣传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latin typeface="华文细黑"/>
                        </a:rPr>
                        <a:t>社区，营销组，旺旺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全网消保如何实施开放性问题调研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可选方案的抛出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全类目消保化的推广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全网消保倡导告之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各个活动配合添加全网消保宣传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非消保卖家过渡期的推出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买家引导宣传购物选消保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过渡期三个月的告之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过渡期三个月的开始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书籍音像类目全类目消保宣传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数码类目全类目消保宣传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过渡期剩</a:t>
                      </a:r>
                      <a:r>
                        <a:rPr lang="en-US" altLang="zh-CN" sz="700" b="0" i="0" u="none" strike="noStrike">
                          <a:latin typeface="华文细黑"/>
                        </a:rPr>
                        <a:t>2</a:t>
                      </a:r>
                      <a:r>
                        <a:rPr lang="zh-CN" altLang="en-US" sz="700" b="0" i="0" u="none" strike="noStrike">
                          <a:latin typeface="华文细黑"/>
                        </a:rPr>
                        <a:t>个月的开始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过渡期剩</a:t>
                      </a:r>
                      <a:r>
                        <a:rPr lang="en-US" altLang="zh-CN" sz="700" b="0" i="0" u="none" strike="noStrike">
                          <a:latin typeface="华文细黑"/>
                        </a:rPr>
                        <a:t>1</a:t>
                      </a:r>
                      <a:r>
                        <a:rPr lang="zh-CN" altLang="en-US" sz="700" b="0" i="0" u="none" strike="noStrike">
                          <a:latin typeface="华文细黑"/>
                        </a:rPr>
                        <a:t>个月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36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latin typeface="华文细黑"/>
                        </a:rPr>
                        <a:t>个别类目全类目消保尝试。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latin typeface="华文细黑"/>
                        </a:rPr>
                        <a:t>类目运营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书籍类目全类目消保上线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食品类目等其他类目全类目消保讨论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华文细黑"/>
                        </a:rPr>
                        <a:t>音像类目全类目消保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数码类目全类目消保上线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7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保证金体系变动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latin typeface="华文细黑"/>
                        </a:rPr>
                        <a:t>卖家宣传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latin typeface="华文细黑"/>
                        </a:rPr>
                        <a:t>社区，营销组，旺旺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保证金变动调研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保证金改动方案的告知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越早加入越省钱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上线告之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保证金变化告之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7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升级色服务体系变动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latin typeface="华文细黑"/>
                        </a:rPr>
                        <a:t>卖家宣传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latin typeface="华文细黑"/>
                        </a:rPr>
                        <a:t>社区，营销组，旺旺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升级服务收取保证金告之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服务更个性，保障更全面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36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latin typeface="华文细黑"/>
                        </a:rPr>
                        <a:t>类目宣导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latin typeface="华文细黑"/>
                        </a:rPr>
                        <a:t>类目运营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各个升级服务相关运营小二沟通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36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latin typeface="华文细黑"/>
                        </a:rPr>
                        <a:t>公关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latin typeface="华文细黑"/>
                        </a:rPr>
                        <a:t>PR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latin typeface="华文细黑"/>
                        </a:rPr>
                        <a:t>PR</a:t>
                      </a:r>
                      <a:r>
                        <a:rPr lang="zh-CN" altLang="en-US" sz="700" b="0" i="0" u="none" strike="noStrike">
                          <a:latin typeface="华文细黑"/>
                        </a:rPr>
                        <a:t>前期沟通，以及资源排期确定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消保保证金方案的调整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升级服务特色化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 dirty="0">
                          <a:latin typeface="华文细黑"/>
                        </a:rPr>
                        <a:t>　</a:t>
                      </a:r>
                    </a:p>
                  </a:txBody>
                  <a:tcPr marL="3024" marR="3024" marT="302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a2.att.hudong.com/34/71/0130000002582312169471811373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2324100"/>
            <a:ext cx="28575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00663" y="1482725"/>
            <a:ext cx="2232025" cy="841375"/>
          </a:xfrm>
          <a:prstGeom prst="roundRect">
            <a:avLst>
              <a:gd name="adj" fmla="val 8176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什么是项目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987925" y="1590675"/>
            <a:ext cx="625475" cy="6254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lang="zh-CN" altLang="en-US" sz="2800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0663" y="2635250"/>
            <a:ext cx="2232025" cy="841375"/>
          </a:xfrm>
          <a:prstGeom prst="roundRect">
            <a:avLst>
              <a:gd name="adj" fmla="val 8176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项目管理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987925" y="2743200"/>
            <a:ext cx="625475" cy="6254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endParaRPr lang="zh-CN" altLang="en-US" sz="2800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2725" y="3714750"/>
            <a:ext cx="2232025" cy="841375"/>
          </a:xfrm>
          <a:prstGeom prst="roundRect">
            <a:avLst>
              <a:gd name="adj" fmla="val 8176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技巧工具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79988" y="3822700"/>
            <a:ext cx="625475" cy="6254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  <a:endParaRPr lang="zh-CN" altLang="en-US" sz="2800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-36512" y="28575"/>
            <a:ext cx="3513138" cy="114300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目录</a:t>
            </a:r>
            <a:endParaRPr lang="zh-CN" altLang="en-US" dirty="0">
              <a:cs typeface="Arial Unicode MS" pitchFamily="34" charset="-122"/>
            </a:endParaRPr>
          </a:p>
        </p:txBody>
      </p:sp>
      <p:sp>
        <p:nvSpPr>
          <p:cNvPr id="14" name="矩形 24"/>
          <p:cNvSpPr>
            <a:spLocks noChangeArrowheads="1"/>
          </p:cNvSpPr>
          <p:nvPr/>
        </p:nvSpPr>
        <p:spPr bwMode="auto">
          <a:xfrm>
            <a:off x="2267744" y="476672"/>
            <a:ext cx="12128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CONTENTS</a:t>
            </a:r>
            <a:endParaRPr lang="zh-CN" altLang="en-US" b="1" dirty="0">
              <a:solidFill>
                <a:srgbClr val="FFC000"/>
              </a:solidFill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76" y="85723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一个项目开展需要做那几件事情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4500562" y="2214554"/>
            <a:ext cx="571504" cy="2928958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14942" y="3500438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项目准备阶段完成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我们的重点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1214414" y="2000240"/>
          <a:ext cx="3643338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0853521-B0F4-4034-B8A9-065BCA0CC0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graphicEl>
                                              <a:dgm id="{70853521-B0F4-4034-B8A9-065BCA0CC0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967DA44-A485-4221-9F23-ECD73782F4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graphicEl>
                                              <a:dgm id="{2967DA44-A485-4221-9F23-ECD73782F4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4422D17-50CE-47E9-A213-A96CEA1332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>
                                            <p:graphicEl>
                                              <a:dgm id="{84422D17-50CE-47E9-A213-A96CEA1332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42C0512-86BD-423A-A2A7-47BB4A718C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>
                                            <p:graphicEl>
                                              <a:dgm id="{942C0512-86BD-423A-A2A7-47BB4A718C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D843D2E-67BC-4056-A816-1450AA275A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>
                                            <p:graphicEl>
                                              <a:dgm id="{0D843D2E-67BC-4056-A816-1450AA275A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655F6EC-DE6E-4047-82A2-2E9CE20AE1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graphicEl>
                                              <a:dgm id="{1655F6EC-DE6E-4047-82A2-2E9CE20AE1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D826611-4E9F-41B5-A58C-3F88AD4808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">
                                            <p:graphicEl>
                                              <a:dgm id="{1D826611-4E9F-41B5-A58C-3F88AD4808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EDF43D4-5F58-4BE4-849E-B49C3B0F9D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">
                                            <p:graphicEl>
                                              <a:dgm id="{CEDF43D4-5F58-4BE4-849E-B49C3B0F9D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Graphic spid="7" grpId="0">
        <p:bldSub>
          <a:bldDgm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图示 10"/>
          <p:cNvGraphicFramePr/>
          <p:nvPr/>
        </p:nvGraphicFramePr>
        <p:xfrm>
          <a:off x="1071538" y="214290"/>
          <a:ext cx="7286676" cy="3571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06616" y="20716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启动准备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43372" y="20595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实施推进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50152" y="20595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验收评估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图示 8"/>
          <p:cNvGraphicFramePr/>
          <p:nvPr/>
        </p:nvGraphicFramePr>
        <p:xfrm>
          <a:off x="3143240" y="3214686"/>
          <a:ext cx="3643338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0853521-B0F4-4034-B8A9-065BCA0CC0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graphicEl>
                                              <a:dgm id="{70853521-B0F4-4034-B8A9-065BCA0CC0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967DA44-A485-4221-9F23-ECD73782F4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>
                                            <p:graphicEl>
                                              <a:dgm id="{2967DA44-A485-4221-9F23-ECD73782F4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4422D17-50CE-47E9-A213-A96CEA1332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>
                                            <p:graphicEl>
                                              <a:dgm id="{84422D17-50CE-47E9-A213-A96CEA1332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42C0512-86BD-423A-A2A7-47BB4A718C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>
                                            <p:graphicEl>
                                              <a:dgm id="{942C0512-86BD-423A-A2A7-47BB4A718C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D843D2E-67BC-4056-A816-1450AA275A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>
                                            <p:graphicEl>
                                              <a:dgm id="{0D843D2E-67BC-4056-A816-1450AA275A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655F6EC-DE6E-4047-82A2-2E9CE20AE1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graphicEl>
                                              <a:dgm id="{1655F6EC-DE6E-4047-82A2-2E9CE20AE1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847336" y="428604"/>
            <a:ext cx="6102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内容规则优化项目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需求方发起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&gt;&gt;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业务方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&gt;&gt;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技术开发实现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7514" y="2773916"/>
            <a:ext cx="594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日常需求优化（需求方发起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&gt;&gt;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业务方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&gt;&gt;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技术开发实现）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3" name="图示 32"/>
          <p:cNvGraphicFramePr/>
          <p:nvPr/>
        </p:nvGraphicFramePr>
        <p:xfrm>
          <a:off x="881026" y="928670"/>
          <a:ext cx="7977222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4" name="图示 33"/>
          <p:cNvGraphicFramePr/>
          <p:nvPr/>
        </p:nvGraphicFramePr>
        <p:xfrm>
          <a:off x="881026" y="3286124"/>
          <a:ext cx="7977222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5" name="图示 34"/>
          <p:cNvGraphicFramePr/>
          <p:nvPr/>
        </p:nvGraphicFramePr>
        <p:xfrm>
          <a:off x="881026" y="4655588"/>
          <a:ext cx="7977222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86643" y="4143380"/>
            <a:ext cx="825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产品项目（需求方发起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&gt;&gt;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（体验变革部同学）产品经理参与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&gt;&gt;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技术开发实现）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燕尾形箭头 40"/>
          <p:cNvSpPr/>
          <p:nvPr/>
        </p:nvSpPr>
        <p:spPr>
          <a:xfrm>
            <a:off x="2928926" y="5286388"/>
            <a:ext cx="3643338" cy="785818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071802" y="5357826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产品方案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00496" y="550070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57752" y="550070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测试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5008" y="550070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预发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燕尾形箭头 50"/>
          <p:cNvSpPr/>
          <p:nvPr/>
        </p:nvSpPr>
        <p:spPr>
          <a:xfrm>
            <a:off x="2857488" y="1571612"/>
            <a:ext cx="3786214" cy="785818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3000364" y="178592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内容创建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43372" y="178592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修改审议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57818" y="178592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宣导培训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/>
        </p:nvGraphicFramePr>
        <p:xfrm>
          <a:off x="285720" y="1357298"/>
          <a:ext cx="6977090" cy="4889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矩形 2"/>
          <p:cNvSpPr/>
          <p:nvPr/>
        </p:nvSpPr>
        <p:spPr>
          <a:xfrm>
            <a:off x="857224" y="350043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项目分工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58082" y="19288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能找到负责人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71111" y="3643314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Check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结果时间点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31496" y="53578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最有效的沟通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57224" y="571480"/>
            <a:ext cx="1107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调控师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7" grpId="0" build="allAtOnce"/>
      <p:bldP spid="8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7224" y="50004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团队管理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图示 7"/>
          <p:cNvGraphicFramePr/>
          <p:nvPr/>
        </p:nvGraphicFramePr>
        <p:xfrm>
          <a:off x="1357290" y="171448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矩形 9"/>
          <p:cNvSpPr/>
          <p:nvPr/>
        </p:nvSpPr>
        <p:spPr>
          <a:xfrm>
            <a:off x="928662" y="114298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拉拉队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rot="5400000" flipH="1" flipV="1">
            <a:off x="4357686" y="1214422"/>
            <a:ext cx="428628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71868" y="71435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期间的随时沟通，确认进度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43636" y="2786058"/>
            <a:ext cx="2714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让大家知道彼此做的如何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rot="10800000" flipV="1">
            <a:off x="6500826" y="3286124"/>
            <a:ext cx="428628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357818" y="5857892"/>
            <a:ext cx="27146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项目处于什么状态，存在哪些问题需要解决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直接连接符 17"/>
          <p:cNvCxnSpPr>
            <a:stCxn id="17" idx="1"/>
          </p:cNvCxnSpPr>
          <p:nvPr/>
        </p:nvCxnSpPr>
        <p:spPr>
          <a:xfrm rot="10800000">
            <a:off x="5072066" y="5643578"/>
            <a:ext cx="285752" cy="537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1472" y="28574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调节团队气氛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571604" y="3357562"/>
            <a:ext cx="785818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7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76" y="7857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一份好的项目周报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8794" y="170234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突出重点，清晰明了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8794" y="235743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重要事件（如里程碑，用户对产品反馈）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8794" y="300037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潜在风险，抛出问题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28794" y="364331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本周进展，下周计划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95218" y="0"/>
            <a:ext cx="9382126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1438" y="4143380"/>
            <a:ext cx="931545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57118" y="4376760"/>
            <a:ext cx="9344026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9341" y="928670"/>
            <a:ext cx="28536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清道夫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问题解决</a:t>
            </a:r>
            <a:endParaRPr lang="zh-CN" altLang="en-US" sz="28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267075"/>
            <a:ext cx="393382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14546" y="1857364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和兄弟部门确定好的方案，后来他们有不肯做了。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4546" y="2428868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我们希望财务给于支持结果因为预算问题被卡住了。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142844" y="2000240"/>
          <a:ext cx="3643338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2976" y="857232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一个项目推进中需要做那几件事情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500430" y="1928802"/>
          <a:ext cx="2496278" cy="34023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96278"/>
              </a:tblGrid>
              <a:tr h="11341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调控师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1341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拉拉队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341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清道夫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右大括号 7"/>
          <p:cNvSpPr/>
          <p:nvPr/>
        </p:nvSpPr>
        <p:spPr>
          <a:xfrm>
            <a:off x="6143636" y="2428868"/>
            <a:ext cx="357190" cy="2571768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43702" y="355973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保证项目按时上线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0853521-B0F4-4034-B8A9-065BCA0CC0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70853521-B0F4-4034-B8A9-065BCA0CC0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67DA44-A485-4221-9F23-ECD73782F4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graphicEl>
                                              <a:dgm id="{2967DA44-A485-4221-9F23-ECD73782F4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4422D17-50CE-47E9-A213-A96CEA1332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graphicEl>
                                              <a:dgm id="{84422D17-50CE-47E9-A213-A96CEA1332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2C0512-86BD-423A-A2A7-47BB4A718C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graphicEl>
                                              <a:dgm id="{942C0512-86BD-423A-A2A7-47BB4A718C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D843D2E-67BC-4056-A816-1450AA275A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graphicEl>
                                              <a:dgm id="{0D843D2E-67BC-4056-A816-1450AA275A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655F6EC-DE6E-4047-82A2-2E9CE20AE1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graphicEl>
                                              <a:dgm id="{1655F6EC-DE6E-4047-82A2-2E9CE20AE1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/>
        </p:bldSub>
      </p:bldGraphic>
      <p:bldP spid="8" grpId="0" animBg="1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示 9"/>
          <p:cNvGraphicFramePr/>
          <p:nvPr/>
        </p:nvGraphicFramePr>
        <p:xfrm>
          <a:off x="1142976" y="285728"/>
          <a:ext cx="7286676" cy="3571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6616" y="20716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启动准备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43372" y="20595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实施推进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50152" y="20595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项目评估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图示 7"/>
          <p:cNvGraphicFramePr/>
          <p:nvPr/>
        </p:nvGraphicFramePr>
        <p:xfrm>
          <a:off x="5715008" y="3214686"/>
          <a:ext cx="3643338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0853521-B0F4-4034-B8A9-065BCA0CC0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graphicEl>
                                              <a:dgm id="{70853521-B0F4-4034-B8A9-065BCA0CC0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967DA44-A485-4221-9F23-ECD73782F4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>
                                            <p:graphicEl>
                                              <a:dgm id="{2967DA44-A485-4221-9F23-ECD73782F4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4422D17-50CE-47E9-A213-A96CEA1332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>
                                            <p:graphicEl>
                                              <a:dgm id="{84422D17-50CE-47E9-A213-A96CEA1332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42C0512-86BD-423A-A2A7-47BB4A718C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>
                                            <p:graphicEl>
                                              <a:dgm id="{942C0512-86BD-423A-A2A7-47BB4A718C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D843D2E-67BC-4056-A816-1450AA275A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>
                                            <p:graphicEl>
                                              <a:dgm id="{0D843D2E-67BC-4056-A816-1450AA275A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655F6EC-DE6E-4047-82A2-2E9CE20AE1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graphicEl>
                                              <a:dgm id="{1655F6EC-DE6E-4047-82A2-2E9CE20AE1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/>
        </p:bldSub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00034" y="457208"/>
            <a:ext cx="8039104" cy="4614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IT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项目管理现状</a:t>
            </a: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Standish Group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对于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IT 8400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个项目（投资250亿美圆）的研究结果：</a:t>
            </a: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项目实现其目标            16% </a:t>
            </a: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项目需要补救                50% </a:t>
            </a: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彻底失败                       34%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071934" y="2928934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一条高速公路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28728" y="2928934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年底建设完成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5576" y="4071942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：是一个特殊的将被完成的有限任务，它是在一定时间内，满足一系列特定目标的多项相关工作的总称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414304" y="-387424"/>
            <a:ext cx="97726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755576" y="4934297"/>
            <a:ext cx="7571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：自然资源和人造资源，内部资源和外部资源，有形资源和无形资源</a:t>
            </a:r>
          </a:p>
        </p:txBody>
      </p:sp>
      <p:sp>
        <p:nvSpPr>
          <p:cNvPr id="9" name="矩形 8"/>
          <p:cNvSpPr/>
          <p:nvPr/>
        </p:nvSpPr>
        <p:spPr>
          <a:xfrm>
            <a:off x="428628" y="5816274"/>
            <a:ext cx="84296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项目管理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：就是把各种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合理应用于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，以实现最终目标。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57422" y="2928934"/>
            <a:ext cx="142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建设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/>
      <p:bldP spid="12" grpId="0" build="allAtOnce"/>
      <p:bldP spid="17" grpId="0"/>
      <p:bldP spid="9" grpId="0"/>
      <p:bldP spid="10" grpId="0" build="allAtOnce"/>
      <p:bldP spid="10" grpId="1" build="allAtOnc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85786" y="50004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验收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5786" y="1895765"/>
            <a:ext cx="8186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项目（活动）上线貌似这个功能点和我们预期的不一样么？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5786" y="2571744"/>
            <a:ext cx="3068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开发或者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PD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和你说：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57356" y="3345420"/>
            <a:ext cx="537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这个功能点因为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XXXX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，以不能实现或者说要延期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7247" y="29722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评估：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0232" y="354833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第一：是否会影响到项目目标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0232" y="405239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第二：是否影响用户体验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232" y="498849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第四：延期实现要多久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7522" y="448443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第三：有无替代办法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29322" y="5715016"/>
            <a:ext cx="28712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----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检查作业和修改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928662" y="57148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测试：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43042" y="1285860"/>
            <a:ext cx="47981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有条件的话最好能亲身去走边测试环境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页面也好，产品也好让我们团队的人多看看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7" grpId="0" build="allAtOnce"/>
      <p:bldP spid="8" grpId="0" build="allAtOnce"/>
      <p:bldP spid="9" grpId="0" build="allAtOnce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7584" y="69269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预热与推广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28596" y="1214422"/>
          <a:ext cx="8424937" cy="5001826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177817"/>
                <a:gridCol w="829522"/>
                <a:gridCol w="1744076"/>
                <a:gridCol w="1570424"/>
                <a:gridCol w="1419422"/>
                <a:gridCol w="1683676"/>
              </a:tblGrid>
              <a:tr h="27701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/>
                        <a:t>卖家推广途径，内容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/>
                        <a:t>1</a:t>
                      </a:r>
                      <a:r>
                        <a:rPr lang="zh-CN" altLang="en-US" sz="1000" u="none" strike="noStrike"/>
                        <a:t>月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/>
                        <a:t>2</a:t>
                      </a:r>
                      <a:r>
                        <a:rPr lang="zh-CN" altLang="en-US" sz="1000" u="none" strike="noStrike"/>
                        <a:t>月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/>
                        <a:t>3</a:t>
                      </a:r>
                      <a:r>
                        <a:rPr lang="zh-CN" altLang="en-US" sz="1000" u="none" strike="noStrike"/>
                        <a:t>月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/>
                        <a:t>4</a:t>
                      </a:r>
                      <a:r>
                        <a:rPr lang="zh-CN" altLang="en-US" sz="1000" u="none" strike="noStrike"/>
                        <a:t>月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</a:tr>
              <a:tr h="4558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站内信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文案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卖家签署消保协议商品就有保障标示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新年开业的第一件事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卖家签署协议倒计时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卖家签署协议倒计时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</a:tr>
              <a:tr h="27701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/>
                        <a:t>消费者保障服务社区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社区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针对</a:t>
                      </a:r>
                      <a:r>
                        <a:rPr lang="en-US" altLang="zh-CN" sz="1000" u="none" strike="noStrike"/>
                        <a:t>3</a:t>
                      </a:r>
                      <a:r>
                        <a:rPr lang="zh-CN" altLang="en-US" sz="1000" u="none" strike="noStrike"/>
                        <a:t>钻以上卖家做站内信告知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签署协议倒计时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消保扣分体系上线告知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</a:tr>
              <a:tr h="2770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社区首页公告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淘宝掌柜们，淘宝喊你签协议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现有消保卖家站内信告知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</a:tr>
              <a:tr h="27701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/>
                        <a:t>旺旺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定向浮出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卖家签署协议倒计时浮出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卖家签署协议倒计时浮出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</a:tr>
              <a:tr h="2770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对话框文字链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签署协议即可获得保障标示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</a:tr>
              <a:tr h="27701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/>
                        <a:t>卖家中心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/>
                        <a:t>新功能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淘宝掌柜们，淘宝喊你签协议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</a:tr>
              <a:tr h="2770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公告文字链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/>
                        <a:t>2011</a:t>
                      </a:r>
                      <a:r>
                        <a:rPr lang="zh-CN" altLang="en-US" sz="1000" u="none" strike="noStrike"/>
                        <a:t>全网消保，您购物放心的所在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新年开业的第一件事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消保扣分体系上线告知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</a:tr>
              <a:tr h="27701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/>
                        <a:t>淘宝首页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保障信息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全网消保正式上线（新功能）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</a:tr>
              <a:tr h="27701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/>
                        <a:t>其他资源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保险页面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/>
                        <a:t>保险页面，淘宝掌柜们，淘宝喊你签协议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5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卖家内参页面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首页顶通全网消保上线告知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保险页面，淘宝掌柜们，淘宝喊你签协议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/>
                        <a:t>315</a:t>
                      </a:r>
                      <a:r>
                        <a:rPr lang="zh-CN" altLang="en-US" sz="1000" u="none" strike="noStrike"/>
                        <a:t>活动淘宝顶通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</a:tr>
              <a:tr h="2770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卖家服务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保障文字链与社区同步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保障文字链与社区同步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保障文字链与社区同步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</a:tr>
              <a:tr h="27701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/>
                        <a:t>产品实现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开店流程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/>
                        <a:t>12</a:t>
                      </a:r>
                      <a:r>
                        <a:rPr lang="zh-CN" altLang="en-US" sz="1000" u="none" strike="noStrike"/>
                        <a:t>月</a:t>
                      </a:r>
                      <a:r>
                        <a:rPr lang="en-US" altLang="zh-CN" sz="1000" u="none" strike="noStrike"/>
                        <a:t>9</a:t>
                      </a:r>
                      <a:r>
                        <a:rPr lang="zh-CN" altLang="en-US" sz="1000" u="none" strike="noStrike"/>
                        <a:t>日上线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</a:tr>
              <a:tr h="2770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卖家登陆签署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未做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</a:tr>
              <a:tr h="455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消保操作页面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/>
                        <a:t>12</a:t>
                      </a:r>
                      <a:r>
                        <a:rPr lang="zh-CN" altLang="en-US" sz="1000" u="none" strike="noStrike"/>
                        <a:t>月</a:t>
                      </a:r>
                      <a:r>
                        <a:rPr lang="en-US" altLang="zh-CN" sz="1000" u="none" strike="noStrike"/>
                        <a:t>16</a:t>
                      </a:r>
                      <a:r>
                        <a:rPr lang="zh-CN" altLang="en-US" sz="1000" u="none" strike="noStrike"/>
                        <a:t>日上线，卖家需签署协议才能登陆消保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</a:tr>
              <a:tr h="2770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发布全新商品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/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/>
                        <a:t>签署全新商品需发布全新商品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82" marR="5482" marT="5482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7224" y="500042"/>
            <a:ext cx="5958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成果战报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知道每走一步产生的效果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图表 8"/>
          <p:cNvGraphicFramePr/>
          <p:nvPr/>
        </p:nvGraphicFramePr>
        <p:xfrm>
          <a:off x="214282" y="1071546"/>
          <a:ext cx="8501122" cy="5586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椭圆 11"/>
          <p:cNvSpPr/>
          <p:nvPr/>
        </p:nvSpPr>
        <p:spPr>
          <a:xfrm>
            <a:off x="2643174" y="4429132"/>
            <a:ext cx="428628" cy="35719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000496" y="4214818"/>
            <a:ext cx="428628" cy="35719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072198" y="3571876"/>
            <a:ext cx="428628" cy="35719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572264" y="3286124"/>
            <a:ext cx="428628" cy="35719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image0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2000240"/>
            <a:ext cx="6588224" cy="549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285720" y="676801"/>
            <a:ext cx="658822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全网有店铺卖家数：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5,613,355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签署协议卖家数达：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3,725,717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。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签署率近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70%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。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未签署协议卖家数：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1,887,368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其中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3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星以下未签署协议卖家占比了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71%</a:t>
            </a:r>
            <a:endParaRPr kumimoji="0" lang="en-US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44016" y="2852936"/>
            <a:ext cx="2627784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048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我们主要做了：</a:t>
            </a:r>
            <a:endParaRPr lang="en-US" altLang="zh-CN" sz="1200" dirty="0" smtClean="0">
              <a:latin typeface="Arial" pitchFamily="34" charset="0"/>
              <a:ea typeface="宋体" pitchFamily="2" charset="-122"/>
            </a:endParaRPr>
          </a:p>
          <a:p>
            <a:pPr marL="0" marR="0" lvl="0" indent="3048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、运营的不断推广，我们在卖家以每周至少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2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次的通知密度做告知。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304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2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、强制卖家必须签署消保协议才能开店，同时在卖家中心有专门的通栏做告知。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304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3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、强制卖家必须签署消保协议才能发布全新商品。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158" y="214290"/>
            <a:ext cx="6317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战报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给大家肯定，为后续更好的合作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928662" y="1500174"/>
          <a:ext cx="3643338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57224" y="57148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一个项目后期需要做那几件事情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357686" y="1571612"/>
            <a:ext cx="2250701" cy="857256"/>
            <a:chOff x="2521911" y="-1287280"/>
            <a:chExt cx="2250701" cy="3425760"/>
          </a:xfrm>
        </p:grpSpPr>
        <p:sp>
          <p:nvSpPr>
            <p:cNvPr id="8" name="矩形 7"/>
            <p:cNvSpPr/>
            <p:nvPr/>
          </p:nvSpPr>
          <p:spPr>
            <a:xfrm>
              <a:off x="2521911" y="-1287280"/>
              <a:ext cx="2179263" cy="2854800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矩形 8"/>
            <p:cNvSpPr/>
            <p:nvPr/>
          </p:nvSpPr>
          <p:spPr>
            <a:xfrm>
              <a:off x="2593349" y="-716320"/>
              <a:ext cx="2179263" cy="285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228600" lvl="1" indent="-22860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检查与修改</a:t>
              </a:r>
              <a:endParaRPr lang="zh-CN" altLang="en-US" sz="2000" kern="12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357686" y="2786058"/>
            <a:ext cx="2250701" cy="785818"/>
            <a:chOff x="2521911" y="-1572760"/>
            <a:chExt cx="2250701" cy="3140280"/>
          </a:xfrm>
        </p:grpSpPr>
        <p:sp>
          <p:nvSpPr>
            <p:cNvPr id="11" name="矩形 10"/>
            <p:cNvSpPr/>
            <p:nvPr/>
          </p:nvSpPr>
          <p:spPr>
            <a:xfrm>
              <a:off x="2521911" y="-1572760"/>
              <a:ext cx="2179263" cy="2854800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矩形 11"/>
            <p:cNvSpPr/>
            <p:nvPr/>
          </p:nvSpPr>
          <p:spPr>
            <a:xfrm>
              <a:off x="2593349" y="-1287280"/>
              <a:ext cx="2179263" cy="285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228600" lvl="1" indent="-22860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项目推广过程监控</a:t>
              </a:r>
              <a:endParaRPr lang="zh-CN" altLang="en-US" sz="2000" kern="1200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321563" y="4096361"/>
            <a:ext cx="2250701" cy="857256"/>
            <a:chOff x="2521911" y="-1287280"/>
            <a:chExt cx="2250701" cy="3425760"/>
          </a:xfrm>
        </p:grpSpPr>
        <p:sp>
          <p:nvSpPr>
            <p:cNvPr id="14" name="矩形 13"/>
            <p:cNvSpPr/>
            <p:nvPr/>
          </p:nvSpPr>
          <p:spPr>
            <a:xfrm>
              <a:off x="2521911" y="-1287280"/>
              <a:ext cx="2179263" cy="2854800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矩形 14"/>
            <p:cNvSpPr/>
            <p:nvPr/>
          </p:nvSpPr>
          <p:spPr>
            <a:xfrm>
              <a:off x="2593349" y="-716320"/>
              <a:ext cx="2179263" cy="285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228600" lvl="1" indent="-22860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kern="1200" dirty="0" smtClean="0">
                  <a:latin typeface="微软雅黑" pitchFamily="34" charset="-122"/>
                  <a:ea typeface="微软雅黑" pitchFamily="34" charset="-122"/>
                </a:rPr>
                <a:t>给于项目总结</a:t>
              </a:r>
              <a:endParaRPr lang="zh-CN" altLang="en-US" sz="20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右大括号 15"/>
          <p:cNvSpPr/>
          <p:nvPr/>
        </p:nvSpPr>
        <p:spPr>
          <a:xfrm>
            <a:off x="6643702" y="1857364"/>
            <a:ext cx="500066" cy="2857520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358082" y="30718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成功上线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0853521-B0F4-4034-B8A9-065BCA0CC0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70853521-B0F4-4034-B8A9-065BCA0CC0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67DA44-A485-4221-9F23-ECD73782F4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graphicEl>
                                              <a:dgm id="{2967DA44-A485-4221-9F23-ECD73782F4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4422D17-50CE-47E9-A213-A96CEA1332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graphicEl>
                                              <a:dgm id="{84422D17-50CE-47E9-A213-A96CEA1332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2C0512-86BD-423A-A2A7-47BB4A718C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graphicEl>
                                              <a:dgm id="{942C0512-86BD-423A-A2A7-47BB4A718C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D843D2E-67BC-4056-A816-1450AA275A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graphicEl>
                                              <a:dgm id="{0D843D2E-67BC-4056-A816-1450AA275A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655F6EC-DE6E-4047-82A2-2E9CE20AE1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graphicEl>
                                              <a:dgm id="{1655F6EC-DE6E-4047-82A2-2E9CE20AE1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/>
        </p:bldSub>
      </p:bldGraphic>
      <p:bldP spid="16" grpId="0" animBg="1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图示 21"/>
          <p:cNvGraphicFramePr/>
          <p:nvPr/>
        </p:nvGraphicFramePr>
        <p:xfrm>
          <a:off x="1142976" y="285728"/>
          <a:ext cx="7286676" cy="3571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606616" y="20716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启动准备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43372" y="20595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实施推进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50152" y="20595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项目评估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6" name="图示 25"/>
          <p:cNvGraphicFramePr/>
          <p:nvPr/>
        </p:nvGraphicFramePr>
        <p:xfrm>
          <a:off x="5715008" y="3214686"/>
          <a:ext cx="3643338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27" name="图示 26"/>
          <p:cNvGraphicFramePr/>
          <p:nvPr/>
        </p:nvGraphicFramePr>
        <p:xfrm>
          <a:off x="2643174" y="3214686"/>
          <a:ext cx="3643338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28" name="图示 27"/>
          <p:cNvGraphicFramePr/>
          <p:nvPr/>
        </p:nvGraphicFramePr>
        <p:xfrm>
          <a:off x="-285784" y="3214686"/>
          <a:ext cx="3643338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70853521-B0F4-4034-B8A9-065BCA0CC0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">
                                            <p:graphicEl>
                                              <a:dgm id="{70853521-B0F4-4034-B8A9-065BCA0CC0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2967DA44-A485-4221-9F23-ECD73782F4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">
                                            <p:graphicEl>
                                              <a:dgm id="{2967DA44-A485-4221-9F23-ECD73782F4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84422D17-50CE-47E9-A213-A96CEA1332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6">
                                            <p:graphicEl>
                                              <a:dgm id="{84422D17-50CE-47E9-A213-A96CEA1332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942C0512-86BD-423A-A2A7-47BB4A718C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">
                                            <p:graphicEl>
                                              <a:dgm id="{942C0512-86BD-423A-A2A7-47BB4A718C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0D843D2E-67BC-4056-A816-1450AA275A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6">
                                            <p:graphicEl>
                                              <a:dgm id="{0D843D2E-67BC-4056-A816-1450AA275A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1655F6EC-DE6E-4047-82A2-2E9CE20AE1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6">
                                            <p:graphicEl>
                                              <a:dgm id="{1655F6EC-DE6E-4047-82A2-2E9CE20AE1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70853521-B0F4-4034-B8A9-065BCA0CC0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7">
                                            <p:graphicEl>
                                              <a:dgm id="{70853521-B0F4-4034-B8A9-065BCA0CC0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2967DA44-A485-4221-9F23-ECD73782F4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7">
                                            <p:graphicEl>
                                              <a:dgm id="{2967DA44-A485-4221-9F23-ECD73782F4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84422D17-50CE-47E9-A213-A96CEA1332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7">
                                            <p:graphicEl>
                                              <a:dgm id="{84422D17-50CE-47E9-A213-A96CEA1332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942C0512-86BD-423A-A2A7-47BB4A718C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7">
                                            <p:graphicEl>
                                              <a:dgm id="{942C0512-86BD-423A-A2A7-47BB4A718C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0D843D2E-67BC-4056-A816-1450AA275A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7">
                                            <p:graphicEl>
                                              <a:dgm id="{0D843D2E-67BC-4056-A816-1450AA275A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1655F6EC-DE6E-4047-82A2-2E9CE20AE1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7">
                                            <p:graphicEl>
                                              <a:dgm id="{1655F6EC-DE6E-4047-82A2-2E9CE20AE1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70853521-B0F4-4034-B8A9-065BCA0CC0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8">
                                            <p:graphicEl>
                                              <a:dgm id="{70853521-B0F4-4034-B8A9-065BCA0CC0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2967DA44-A485-4221-9F23-ECD73782F4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8">
                                            <p:graphicEl>
                                              <a:dgm id="{2967DA44-A485-4221-9F23-ECD73782F4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84422D17-50CE-47E9-A213-A96CEA1332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8">
                                            <p:graphicEl>
                                              <a:dgm id="{84422D17-50CE-47E9-A213-A96CEA1332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942C0512-86BD-423A-A2A7-47BB4A718C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8">
                                            <p:graphicEl>
                                              <a:dgm id="{942C0512-86BD-423A-A2A7-47BB4A718C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0D843D2E-67BC-4056-A816-1450AA275A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8">
                                            <p:graphicEl>
                                              <a:dgm id="{0D843D2E-67BC-4056-A816-1450AA275A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1655F6EC-DE6E-4047-82A2-2E9CE20AE1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8">
                                            <p:graphicEl>
                                              <a:dgm id="{1655F6EC-DE6E-4047-82A2-2E9CE20AE1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1D826611-4E9F-41B5-A58C-3F88AD4808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8">
                                            <p:graphicEl>
                                              <a:dgm id="{1D826611-4E9F-41B5-A58C-3F88AD4808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CEDF43D4-5F58-4BE4-849E-B49C3B0F9D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8">
                                            <p:graphicEl>
                                              <a:dgm id="{CEDF43D4-5F58-4BE4-849E-B49C3B0F9D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6" grpId="0">
        <p:bldSub>
          <a:bldDgm/>
        </p:bldSub>
      </p:bldGraphic>
      <p:bldGraphic spid="27" grpId="0">
        <p:bldSub>
          <a:bldDgm/>
        </p:bldSub>
      </p:bldGraphic>
      <p:bldGraphic spid="28" grpId="0">
        <p:bldSub>
          <a:bldDgm/>
        </p:bldSub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quanjing.com/preview/mf821-02907983a.jpg?seid=Bwy4mJeTmdi5mdC5odnHFg1Mmdq5Fda%3d4603413d2f6ad59ce924845ba5ba0520"/>
          <p:cNvPicPr>
            <a:picLocks noChangeAspect="1" noChangeArrowheads="1"/>
          </p:cNvPicPr>
          <p:nvPr/>
        </p:nvPicPr>
        <p:blipFill>
          <a:blip r:embed="rId2"/>
          <a:srcRect l="23412" t="8778" b="3648"/>
          <a:stretch>
            <a:fillRect/>
          </a:stretch>
        </p:blipFill>
        <p:spPr bwMode="auto">
          <a:xfrm>
            <a:off x="5500688" y="0"/>
            <a:ext cx="40005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www.quanjing.com/preview/mf821-02907983a.jpg?seid=Bwy4mJeTmdi5mdC5odnHFg1Mmdq5Fda%3d4603413d2f6ad59ce924845ba5ba0520"/>
          <p:cNvPicPr>
            <a:picLocks noChangeAspect="1" noChangeArrowheads="1"/>
          </p:cNvPicPr>
          <p:nvPr/>
        </p:nvPicPr>
        <p:blipFill>
          <a:blip r:embed="rId2"/>
          <a:srcRect t="6213" r="80853" b="6213"/>
          <a:stretch>
            <a:fillRect/>
          </a:stretch>
        </p:blipFill>
        <p:spPr bwMode="auto">
          <a:xfrm>
            <a:off x="4572000" y="0"/>
            <a:ext cx="10001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http://www.quanjing.com/preview/mf821-02907983a.jpg?seid=Bwy4mJeTmdi5mdC5odnHFg1Mmdq5Fda%3d4603413d2f6ad59ce924845ba5ba0520"/>
          <p:cNvPicPr>
            <a:picLocks noChangeAspect="1" noChangeArrowheads="1"/>
          </p:cNvPicPr>
          <p:nvPr/>
        </p:nvPicPr>
        <p:blipFill>
          <a:blip r:embed="rId2"/>
          <a:srcRect t="6213" r="80853" b="6213"/>
          <a:stretch>
            <a:fillRect/>
          </a:stretch>
        </p:blipFill>
        <p:spPr bwMode="auto">
          <a:xfrm>
            <a:off x="3643313" y="0"/>
            <a:ext cx="10001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http://www.quanjing.com/preview/mf821-02907983a.jpg?seid=Bwy4mJeTmdi5mdC5odnHFg1Mmdq5Fda%3d4603413d2f6ad59ce924845ba5ba0520"/>
          <p:cNvPicPr>
            <a:picLocks noChangeAspect="1" noChangeArrowheads="1"/>
          </p:cNvPicPr>
          <p:nvPr/>
        </p:nvPicPr>
        <p:blipFill>
          <a:blip r:embed="rId2"/>
          <a:srcRect t="6213" r="80853" b="6213"/>
          <a:stretch>
            <a:fillRect/>
          </a:stretch>
        </p:blipFill>
        <p:spPr bwMode="auto">
          <a:xfrm>
            <a:off x="2714625" y="0"/>
            <a:ext cx="10001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http://www.quanjing.com/preview/mf821-02907983a.jpg?seid=Bwy4mJeTmdi5mdC5odnHFg1Mmdq5Fda%3d4603413d2f6ad59ce924845ba5ba0520"/>
          <p:cNvPicPr>
            <a:picLocks noChangeAspect="1" noChangeArrowheads="1"/>
          </p:cNvPicPr>
          <p:nvPr/>
        </p:nvPicPr>
        <p:blipFill>
          <a:blip r:embed="rId2"/>
          <a:srcRect t="6213" r="80853" b="6213"/>
          <a:stretch>
            <a:fillRect/>
          </a:stretch>
        </p:blipFill>
        <p:spPr bwMode="auto">
          <a:xfrm>
            <a:off x="1785938" y="0"/>
            <a:ext cx="10001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http://www.quanjing.com/preview/mf821-02907983a.jpg?seid=Bwy4mJeTmdi5mdC5odnHFg1Mmdq5Fda%3d4603413d2f6ad59ce924845ba5ba0520"/>
          <p:cNvPicPr>
            <a:picLocks noChangeAspect="1" noChangeArrowheads="1"/>
          </p:cNvPicPr>
          <p:nvPr/>
        </p:nvPicPr>
        <p:blipFill>
          <a:blip r:embed="rId2"/>
          <a:srcRect t="6213" r="80853" b="6213"/>
          <a:stretch>
            <a:fillRect/>
          </a:stretch>
        </p:blipFill>
        <p:spPr bwMode="auto">
          <a:xfrm>
            <a:off x="857250" y="0"/>
            <a:ext cx="10001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http://www.quanjing.com/preview/mf821-02907983a.jpg?seid=Bwy4mJeTmdi5mdC5odnHFg1Mmdq5Fda%3d4603413d2f6ad59ce924845ba5ba0520"/>
          <p:cNvPicPr>
            <a:picLocks noChangeAspect="1" noChangeArrowheads="1"/>
          </p:cNvPicPr>
          <p:nvPr/>
        </p:nvPicPr>
        <p:blipFill>
          <a:blip r:embed="rId2"/>
          <a:srcRect t="6213" r="80853" b="6213"/>
          <a:stretch>
            <a:fillRect/>
          </a:stretch>
        </p:blipFill>
        <p:spPr bwMode="auto">
          <a:xfrm>
            <a:off x="0" y="0"/>
            <a:ext cx="10001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 rot="20475479">
            <a:off x="76200" y="1178352"/>
            <a:ext cx="542925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项目给我们什么</a:t>
            </a:r>
            <a:endParaRPr lang="zh-CN" altLang="en-US" sz="48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525463" y="1214438"/>
            <a:ext cx="4786312" cy="1643062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 rot="20423330">
            <a:off x="902921" y="1936492"/>
            <a:ext cx="5814063" cy="3170099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txBody>
          <a:bodyPr>
            <a:spAutoFit/>
          </a:bodyPr>
          <a:lstStyle/>
          <a:p>
            <a:pPr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风险管理分析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数据敏感度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问题解决</a:t>
            </a:r>
            <a:endParaRPr lang="en-US" altLang="zh-CN" sz="3200" b="1" dirty="0" smtClean="0"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沟通</a:t>
            </a:r>
            <a:endParaRPr lang="en-US" altLang="zh-CN" sz="3200" b="1" dirty="0" smtClean="0"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/>
          <p:cNvGraphicFramePr/>
          <p:nvPr/>
        </p:nvGraphicFramePr>
        <p:xfrm>
          <a:off x="500034" y="1000108"/>
          <a:ext cx="7620000" cy="5032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9" descr="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680675">
            <a:off x="1260967" y="862414"/>
            <a:ext cx="5162550" cy="451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2358137" y="2708920"/>
            <a:ext cx="300595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  <a:cs typeface="方正硬笔行书简体"/>
              </a:rPr>
              <a:t>谢谢大家！</a:t>
            </a:r>
            <a:endParaRPr lang="zh-CN" altLang="en-US" sz="4400" dirty="0">
              <a:latin typeface="微软雅黑" pitchFamily="34" charset="-122"/>
              <a:ea typeface="微软雅黑" pitchFamily="34" charset="-122"/>
              <a:cs typeface="方正硬笔行书简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C:\Users\Administrator\Downloads\gic272517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642974" y="1071546"/>
            <a:ext cx="6704012" cy="670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5500694" y="78579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项目管理实战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/>
          <p:cNvGraphicFramePr/>
          <p:nvPr/>
        </p:nvGraphicFramePr>
        <p:xfrm>
          <a:off x="928662" y="-24"/>
          <a:ext cx="7286676" cy="3571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14414" y="19287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确定目标启动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00496" y="19166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实施推进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35838" y="19166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验收评估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69764" y="2428868"/>
          <a:ext cx="9002830" cy="4457712"/>
        </p:xfrm>
        <a:graphic>
          <a:graphicData uri="http://schemas.openxmlformats.org/presentationml/2006/ole">
            <p:oleObj spid="_x0000_s23554" name="工作表" r:id="rId8" imgW="3403080" imgH="1905120" progId="">
              <p:embed/>
            </p:oleObj>
          </a:graphicData>
        </a:graphic>
      </p:graphicFrame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1785918" y="3940169"/>
            <a:ext cx="0" cy="144621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3074968" y="4295764"/>
            <a:ext cx="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6275368" y="3800460"/>
            <a:ext cx="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5894368" y="5072058"/>
            <a:ext cx="0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7858148" y="4629144"/>
            <a:ext cx="0" cy="685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85852" y="360043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需求方案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71736" y="387404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资源排期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57818" y="460056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过程控制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15008" y="345755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开发生产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58082" y="417193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上线推广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/>
          <p:cNvGraphicFramePr/>
          <p:nvPr/>
        </p:nvGraphicFramePr>
        <p:xfrm>
          <a:off x="928662" y="357190"/>
          <a:ext cx="7286676" cy="3571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14414" y="22859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确定目标启动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00496" y="22738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实施推进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35838" y="22738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验收评估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2" name="图示 11"/>
          <p:cNvGraphicFramePr/>
          <p:nvPr/>
        </p:nvGraphicFramePr>
        <p:xfrm>
          <a:off x="1000100" y="3143248"/>
          <a:ext cx="3643338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70853521-B0F4-4034-B8A9-065BCA0CC0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graphicEl>
                                              <a:dgm id="{70853521-B0F4-4034-B8A9-065BCA0CC0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967DA44-A485-4221-9F23-ECD73782F4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>
                                            <p:graphicEl>
                                              <a:dgm id="{2967DA44-A485-4221-9F23-ECD73782F4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4422D17-50CE-47E9-A213-A96CEA1332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>
                                            <p:graphicEl>
                                              <a:dgm id="{84422D17-50CE-47E9-A213-A96CEA1332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42C0512-86BD-423A-A2A7-47BB4A718C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>
                                            <p:graphicEl>
                                              <a:dgm id="{942C0512-86BD-423A-A2A7-47BB4A718C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D843D2E-67BC-4056-A816-1450AA275A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">
                                            <p:graphicEl>
                                              <a:dgm id="{0D843D2E-67BC-4056-A816-1450AA275A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1655F6EC-DE6E-4047-82A2-2E9CE20AE1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>
                                            <p:graphicEl>
                                              <a:dgm id="{1655F6EC-DE6E-4047-82A2-2E9CE20AE1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1D826611-4E9F-41B5-A58C-3F88AD4808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2">
                                            <p:graphicEl>
                                              <a:dgm id="{1D826611-4E9F-41B5-A58C-3F88AD4808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EDF43D4-5F58-4BE4-849E-B49C3B0F9D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graphicEl>
                                              <a:dgm id="{CEDF43D4-5F58-4BE4-849E-B49C3B0F9D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071538" y="642918"/>
            <a:ext cx="19062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方案制定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79032" y="2119962"/>
            <a:ext cx="5936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为什么要做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or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凭什么要做这个项目？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27184" y="376303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要怎么做这个项目？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9032" y="150017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项目发起：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480" y="321468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项目方案：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4480" y="5406110"/>
            <a:ext cx="7175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做了这个目的是啥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OR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能取得什么样的结果？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01776" y="485776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项目目标：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00034" y="428604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  <a:cs typeface="+mj-cs"/>
              </a:rPr>
              <a:t>淘宝系统提醒改进</a:t>
            </a:r>
          </a:p>
        </p:txBody>
      </p:sp>
      <p:sp>
        <p:nvSpPr>
          <p:cNvPr id="7" name="矩形 6"/>
          <p:cNvSpPr/>
          <p:nvPr/>
        </p:nvSpPr>
        <p:spPr>
          <a:xfrm>
            <a:off x="1000100" y="2000240"/>
            <a:ext cx="75009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淘宝机票规则，商家只要在买家提交退票</a:t>
            </a: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天内处理退款即可，但是机票的退票规则经常会因为提交退票的时间不同而收费不同，一般是飞机起飞前和起飞后的不同，而有些客户，第二天一早的飞机，经常会晚上或者凌晨提交退票，导致商家不及时处理而造成退票上的损失，按照规则买家没错，卖家也没错，故这类损失基本都是淘宝承担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剖析需求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43042" y="1951389"/>
            <a:ext cx="635798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第一步：问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我该怎么做呢？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我该联系谁呢？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做这个的目的是？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第二步：聊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这件事情比会对谁较有利，具体对应到的部门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找相关的合作部门聊这个事情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第三步：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check</a:t>
            </a: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我准备这样做，你看可以不可以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5408</TotalTime>
  <Words>2393</Words>
  <Application>Microsoft Office PowerPoint</Application>
  <PresentationFormat>全屏显示(4:3)</PresentationFormat>
  <Paragraphs>878</Paragraphs>
  <Slides>39</Slides>
  <Notes>16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1" baseType="lpstr">
      <vt:lpstr>Office 主题</vt:lpstr>
      <vt:lpstr>工作表</vt:lpstr>
      <vt:lpstr>项目管理 中小型项目管理实战</vt:lpstr>
      <vt:lpstr>目录</vt:lpstr>
      <vt:lpstr>幻灯片 3</vt:lpstr>
      <vt:lpstr>幻灯片 4</vt:lpstr>
      <vt:lpstr>幻灯片 5</vt:lpstr>
      <vt:lpstr>幻灯片 6</vt:lpstr>
      <vt:lpstr>幻灯片 7</vt:lpstr>
      <vt:lpstr>幻灯片 8</vt:lpstr>
      <vt:lpstr>剖析需求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项目管理 中小型项目管理实战</dc:title>
  <dc:creator>陆渐</dc:creator>
  <cp:lastModifiedBy>lujian</cp:lastModifiedBy>
  <cp:revision>171</cp:revision>
  <dcterms:modified xsi:type="dcterms:W3CDTF">2013-06-19T02:33:20Z</dcterms:modified>
</cp:coreProperties>
</file>