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2" r:id="rId3"/>
    <p:sldId id="256" r:id="rId4"/>
    <p:sldId id="260" r:id="rId5"/>
    <p:sldId id="267" r:id="rId6"/>
    <p:sldId id="266" r:id="rId7"/>
    <p:sldId id="262" r:id="rId8"/>
    <p:sldId id="265" r:id="rId9"/>
    <p:sldId id="268" r:id="rId10"/>
    <p:sldId id="273" r:id="rId11"/>
    <p:sldId id="274" r:id="rId12"/>
    <p:sldId id="269" r:id="rId13"/>
    <p:sldId id="276" r:id="rId14"/>
    <p:sldId id="263" r:id="rId15"/>
    <p:sldId id="275" r:id="rId16"/>
    <p:sldId id="277" r:id="rId17"/>
    <p:sldId id="278" r:id="rId18"/>
    <p:sldId id="279" r:id="rId19"/>
    <p:sldId id="281" r:id="rId20"/>
    <p:sldId id="280" r:id="rId21"/>
    <p:sldId id="270" r:id="rId22"/>
    <p:sldId id="264" r:id="rId23"/>
    <p:sldId id="282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FFFF"/>
    <a:srgbClr val="FFFF99"/>
    <a:srgbClr val="0099FF"/>
    <a:srgbClr val="0066FF"/>
    <a:srgbClr val="3399FF"/>
    <a:srgbClr val="FFCC66"/>
    <a:srgbClr val="0000FF"/>
    <a:srgbClr val="33CCFF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45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1A8B0-4C4D-42D0-BF4B-A7238F9BA079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196D85-12EB-4D2F-AACD-F6CDD67E9FCB}">
      <dgm:prSet phldrT="[文本]"/>
      <dgm:spPr>
        <a:solidFill>
          <a:srgbClr val="0099FF"/>
        </a:solidFill>
      </dgm:spPr>
      <dgm:t>
        <a:bodyPr/>
        <a:lstStyle/>
        <a:p>
          <a:r>
            <a:rPr lang="zh-CN" altLang="en-US" dirty="0" smtClean="0"/>
            <a:t>用户需求</a:t>
          </a:r>
          <a:endParaRPr lang="zh-CN" altLang="en-US" dirty="0"/>
        </a:p>
      </dgm:t>
    </dgm:pt>
    <dgm:pt modelId="{39AF3EFE-9E2F-44EF-BA51-31865CA762F9}" type="parTrans" cxnId="{66A8F2A0-BB69-4AD2-BB6E-7B29979FAF6C}">
      <dgm:prSet/>
      <dgm:spPr/>
      <dgm:t>
        <a:bodyPr/>
        <a:lstStyle/>
        <a:p>
          <a:endParaRPr lang="zh-CN" altLang="en-US"/>
        </a:p>
      </dgm:t>
    </dgm:pt>
    <dgm:pt modelId="{A11FEC52-60D2-4561-AB90-2327BB30319E}" type="sibTrans" cxnId="{66A8F2A0-BB69-4AD2-BB6E-7B29979FAF6C}">
      <dgm:prSet/>
      <dgm:spPr>
        <a:solidFill>
          <a:srgbClr val="FFFF99"/>
        </a:solidFill>
      </dgm:spPr>
      <dgm:t>
        <a:bodyPr/>
        <a:lstStyle/>
        <a:p>
          <a:endParaRPr lang="zh-CN" altLang="en-US"/>
        </a:p>
      </dgm:t>
    </dgm:pt>
    <dgm:pt modelId="{76BA268E-F1FF-4479-9BFC-5EA70E8491F3}">
      <dgm:prSet phldrT="[文本]"/>
      <dgm:spPr>
        <a:solidFill>
          <a:srgbClr val="0066FF"/>
        </a:solidFill>
      </dgm:spPr>
      <dgm:t>
        <a:bodyPr/>
        <a:lstStyle/>
        <a:p>
          <a:r>
            <a:rPr lang="zh-CN" altLang="en-US" dirty="0" smtClean="0"/>
            <a:t>研发生产</a:t>
          </a:r>
          <a:endParaRPr lang="zh-CN" altLang="en-US" dirty="0"/>
        </a:p>
      </dgm:t>
    </dgm:pt>
    <dgm:pt modelId="{3415F0F9-FBB6-4F7B-B10A-EDE452ECE743}" type="parTrans" cxnId="{5DD30EB4-994F-44FB-B064-E764DC87A9A3}">
      <dgm:prSet/>
      <dgm:spPr/>
      <dgm:t>
        <a:bodyPr/>
        <a:lstStyle/>
        <a:p>
          <a:endParaRPr lang="zh-CN" altLang="en-US"/>
        </a:p>
      </dgm:t>
    </dgm:pt>
    <dgm:pt modelId="{AFA3971C-E860-40F0-BE35-40DBFAB4BC7E}" type="sibTrans" cxnId="{5DD30EB4-994F-44FB-B064-E764DC87A9A3}">
      <dgm:prSet/>
      <dgm:spPr/>
      <dgm:t>
        <a:bodyPr/>
        <a:lstStyle/>
        <a:p>
          <a:endParaRPr lang="zh-CN" altLang="en-US"/>
        </a:p>
      </dgm:t>
    </dgm:pt>
    <dgm:pt modelId="{279D3B68-0AC8-4A16-95D7-1B91212CA75F}">
      <dgm:prSet phldrT="[文本]"/>
      <dgm:spPr>
        <a:solidFill>
          <a:srgbClr val="3399FF"/>
        </a:solidFill>
      </dgm:spPr>
      <dgm:t>
        <a:bodyPr/>
        <a:lstStyle/>
        <a:p>
          <a:r>
            <a:rPr lang="zh-CN" altLang="en-US" dirty="0" smtClean="0"/>
            <a:t>推广营销</a:t>
          </a:r>
          <a:endParaRPr lang="zh-CN" altLang="en-US" dirty="0"/>
        </a:p>
      </dgm:t>
    </dgm:pt>
    <dgm:pt modelId="{95C116D6-A59C-4565-86AD-25B592DD4BC7}" type="parTrans" cxnId="{7817D342-2BF5-4E9D-9A6F-568773F02600}">
      <dgm:prSet/>
      <dgm:spPr/>
      <dgm:t>
        <a:bodyPr/>
        <a:lstStyle/>
        <a:p>
          <a:endParaRPr lang="zh-CN" altLang="en-US"/>
        </a:p>
      </dgm:t>
    </dgm:pt>
    <dgm:pt modelId="{64AF5D8A-9708-4B02-B374-493E7AE1B049}" type="sibTrans" cxnId="{7817D342-2BF5-4E9D-9A6F-568773F02600}">
      <dgm:prSet/>
      <dgm:spPr/>
      <dgm:t>
        <a:bodyPr/>
        <a:lstStyle/>
        <a:p>
          <a:endParaRPr lang="zh-CN" altLang="en-US"/>
        </a:p>
      </dgm:t>
    </dgm:pt>
    <dgm:pt modelId="{D6B67CFD-47F7-4CC3-80AC-3455A89F48D2}">
      <dgm:prSet phldrT="[文本]"/>
      <dgm:spPr>
        <a:solidFill>
          <a:srgbClr val="0066FF"/>
        </a:solidFill>
      </dgm:spPr>
      <dgm:t>
        <a:bodyPr/>
        <a:lstStyle/>
        <a:p>
          <a:r>
            <a:rPr lang="zh-CN" altLang="en-US" dirty="0" smtClean="0"/>
            <a:t>调研反馈</a:t>
          </a:r>
          <a:endParaRPr lang="zh-CN" altLang="en-US" dirty="0"/>
        </a:p>
      </dgm:t>
    </dgm:pt>
    <dgm:pt modelId="{E3811559-602A-4B25-897F-E3E70F8AD96E}" type="parTrans" cxnId="{B0EE19CC-1E63-4093-A18F-90958FC36E82}">
      <dgm:prSet/>
      <dgm:spPr/>
      <dgm:t>
        <a:bodyPr/>
        <a:lstStyle/>
        <a:p>
          <a:endParaRPr lang="zh-CN" altLang="en-US"/>
        </a:p>
      </dgm:t>
    </dgm:pt>
    <dgm:pt modelId="{3C258279-9589-49D6-A5C0-25B5F03D5FF8}" type="sibTrans" cxnId="{B0EE19CC-1E63-4093-A18F-90958FC36E82}">
      <dgm:prSet/>
      <dgm:spPr/>
      <dgm:t>
        <a:bodyPr/>
        <a:lstStyle/>
        <a:p>
          <a:endParaRPr lang="zh-CN" altLang="en-US"/>
        </a:p>
      </dgm:t>
    </dgm:pt>
    <dgm:pt modelId="{80F4DE48-B9A6-438E-8748-1B37AC412069}" type="pres">
      <dgm:prSet presAssocID="{FCB1A8B0-4C4D-42D0-BF4B-A7238F9BA07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350394-E95C-45DD-9718-66BCE14F50B8}" type="pres">
      <dgm:prSet presAssocID="{E5196D85-12EB-4D2F-AACD-F6CDD67E9F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9FCC85-E783-467D-A7B6-B2304E61A4D7}" type="pres">
      <dgm:prSet presAssocID="{E5196D85-12EB-4D2F-AACD-F6CDD67E9FCB}" presName="spNode" presStyleCnt="0"/>
      <dgm:spPr/>
      <dgm:t>
        <a:bodyPr/>
        <a:lstStyle/>
        <a:p>
          <a:endParaRPr lang="zh-CN" altLang="en-US"/>
        </a:p>
      </dgm:t>
    </dgm:pt>
    <dgm:pt modelId="{E059E6CB-1878-453D-BF27-105E44345D96}" type="pres">
      <dgm:prSet presAssocID="{A11FEC52-60D2-4561-AB90-2327BB30319E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E0FE1169-07AF-4473-A03A-17763051D39E}" type="pres">
      <dgm:prSet presAssocID="{76BA268E-F1FF-4479-9BFC-5EA70E8491F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7BAB62-B7E3-4295-9300-491F1BFBC1DC}" type="pres">
      <dgm:prSet presAssocID="{76BA268E-F1FF-4479-9BFC-5EA70E8491F3}" presName="spNode" presStyleCnt="0"/>
      <dgm:spPr/>
      <dgm:t>
        <a:bodyPr/>
        <a:lstStyle/>
        <a:p>
          <a:endParaRPr lang="zh-CN" altLang="en-US"/>
        </a:p>
      </dgm:t>
    </dgm:pt>
    <dgm:pt modelId="{27291385-E8F1-4724-95E2-EFD8ED443C5C}" type="pres">
      <dgm:prSet presAssocID="{AFA3971C-E860-40F0-BE35-40DBFAB4BC7E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E3388E24-2EB6-4DE4-B5E6-B1FD33AA0ECD}" type="pres">
      <dgm:prSet presAssocID="{279D3B68-0AC8-4A16-95D7-1B91212CA75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C264B-5910-4684-9917-7A87B3DD4508}" type="pres">
      <dgm:prSet presAssocID="{279D3B68-0AC8-4A16-95D7-1B91212CA75F}" presName="spNode" presStyleCnt="0"/>
      <dgm:spPr/>
      <dgm:t>
        <a:bodyPr/>
        <a:lstStyle/>
        <a:p>
          <a:endParaRPr lang="zh-CN" altLang="en-US"/>
        </a:p>
      </dgm:t>
    </dgm:pt>
    <dgm:pt modelId="{B60D7EE9-5BB0-4C1A-A454-6357ED43C44B}" type="pres">
      <dgm:prSet presAssocID="{64AF5D8A-9708-4B02-B374-493E7AE1B049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FA4EF318-8079-4984-A819-192956F5D9E8}" type="pres">
      <dgm:prSet presAssocID="{D6B67CFD-47F7-4CC3-80AC-3455A89F48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F4E9E0-EA3D-405C-95DC-21FDB779E97D}" type="pres">
      <dgm:prSet presAssocID="{D6B67CFD-47F7-4CC3-80AC-3455A89F48D2}" presName="spNode" presStyleCnt="0"/>
      <dgm:spPr/>
      <dgm:t>
        <a:bodyPr/>
        <a:lstStyle/>
        <a:p>
          <a:endParaRPr lang="zh-CN" altLang="en-US"/>
        </a:p>
      </dgm:t>
    </dgm:pt>
    <dgm:pt modelId="{8C529CDC-5A35-4FFC-B1EE-A3F7B062C79A}" type="pres">
      <dgm:prSet presAssocID="{3C258279-9589-49D6-A5C0-25B5F03D5FF8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826D998-7EE4-470E-B3A0-F291C7AA2B8F}" type="presOf" srcId="{D6B67CFD-47F7-4CC3-80AC-3455A89F48D2}" destId="{FA4EF318-8079-4984-A819-192956F5D9E8}" srcOrd="0" destOrd="0" presId="urn:microsoft.com/office/officeart/2005/8/layout/cycle5"/>
    <dgm:cxn modelId="{66A8F2A0-BB69-4AD2-BB6E-7B29979FAF6C}" srcId="{FCB1A8B0-4C4D-42D0-BF4B-A7238F9BA079}" destId="{E5196D85-12EB-4D2F-AACD-F6CDD67E9FCB}" srcOrd="0" destOrd="0" parTransId="{39AF3EFE-9E2F-44EF-BA51-31865CA762F9}" sibTransId="{A11FEC52-60D2-4561-AB90-2327BB30319E}"/>
    <dgm:cxn modelId="{26A1FE92-A105-4680-83F8-4ACEE5EB0BC3}" type="presOf" srcId="{3C258279-9589-49D6-A5C0-25B5F03D5FF8}" destId="{8C529CDC-5A35-4FFC-B1EE-A3F7B062C79A}" srcOrd="0" destOrd="0" presId="urn:microsoft.com/office/officeart/2005/8/layout/cycle5"/>
    <dgm:cxn modelId="{7817D342-2BF5-4E9D-9A6F-568773F02600}" srcId="{FCB1A8B0-4C4D-42D0-BF4B-A7238F9BA079}" destId="{279D3B68-0AC8-4A16-95D7-1B91212CA75F}" srcOrd="2" destOrd="0" parTransId="{95C116D6-A59C-4565-86AD-25B592DD4BC7}" sibTransId="{64AF5D8A-9708-4B02-B374-493E7AE1B049}"/>
    <dgm:cxn modelId="{7B039397-1E2D-4C70-ABD3-5A36D282053D}" type="presOf" srcId="{64AF5D8A-9708-4B02-B374-493E7AE1B049}" destId="{B60D7EE9-5BB0-4C1A-A454-6357ED43C44B}" srcOrd="0" destOrd="0" presId="urn:microsoft.com/office/officeart/2005/8/layout/cycle5"/>
    <dgm:cxn modelId="{60ABA407-BAC0-4D39-AFE0-E603C40CAE75}" type="presOf" srcId="{279D3B68-0AC8-4A16-95D7-1B91212CA75F}" destId="{E3388E24-2EB6-4DE4-B5E6-B1FD33AA0ECD}" srcOrd="0" destOrd="0" presId="urn:microsoft.com/office/officeart/2005/8/layout/cycle5"/>
    <dgm:cxn modelId="{A924BCEE-570F-4B56-BAA0-9A5E9C9EBCFD}" type="presOf" srcId="{76BA268E-F1FF-4479-9BFC-5EA70E8491F3}" destId="{E0FE1169-07AF-4473-A03A-17763051D39E}" srcOrd="0" destOrd="0" presId="urn:microsoft.com/office/officeart/2005/8/layout/cycle5"/>
    <dgm:cxn modelId="{5DD30EB4-994F-44FB-B064-E764DC87A9A3}" srcId="{FCB1A8B0-4C4D-42D0-BF4B-A7238F9BA079}" destId="{76BA268E-F1FF-4479-9BFC-5EA70E8491F3}" srcOrd="1" destOrd="0" parTransId="{3415F0F9-FBB6-4F7B-B10A-EDE452ECE743}" sibTransId="{AFA3971C-E860-40F0-BE35-40DBFAB4BC7E}"/>
    <dgm:cxn modelId="{B9184FE0-14AE-4947-95B3-AC761F540C9B}" type="presOf" srcId="{FCB1A8B0-4C4D-42D0-BF4B-A7238F9BA079}" destId="{80F4DE48-B9A6-438E-8748-1B37AC412069}" srcOrd="0" destOrd="0" presId="urn:microsoft.com/office/officeart/2005/8/layout/cycle5"/>
    <dgm:cxn modelId="{2FA0871C-BE3E-4207-8C34-4F49C9A6D162}" type="presOf" srcId="{E5196D85-12EB-4D2F-AACD-F6CDD67E9FCB}" destId="{CC350394-E95C-45DD-9718-66BCE14F50B8}" srcOrd="0" destOrd="0" presId="urn:microsoft.com/office/officeart/2005/8/layout/cycle5"/>
    <dgm:cxn modelId="{5DAB0924-00F2-4195-B478-11A78B6179E8}" type="presOf" srcId="{A11FEC52-60D2-4561-AB90-2327BB30319E}" destId="{E059E6CB-1878-453D-BF27-105E44345D96}" srcOrd="0" destOrd="0" presId="urn:microsoft.com/office/officeart/2005/8/layout/cycle5"/>
    <dgm:cxn modelId="{B0EE19CC-1E63-4093-A18F-90958FC36E82}" srcId="{FCB1A8B0-4C4D-42D0-BF4B-A7238F9BA079}" destId="{D6B67CFD-47F7-4CC3-80AC-3455A89F48D2}" srcOrd="3" destOrd="0" parTransId="{E3811559-602A-4B25-897F-E3E70F8AD96E}" sibTransId="{3C258279-9589-49D6-A5C0-25B5F03D5FF8}"/>
    <dgm:cxn modelId="{B00CC024-22C1-458C-A338-F8AD7E28D782}" type="presOf" srcId="{AFA3971C-E860-40F0-BE35-40DBFAB4BC7E}" destId="{27291385-E8F1-4724-95E2-EFD8ED443C5C}" srcOrd="0" destOrd="0" presId="urn:microsoft.com/office/officeart/2005/8/layout/cycle5"/>
    <dgm:cxn modelId="{D11B0B9A-A340-4D16-8E14-9511AE477047}" type="presParOf" srcId="{80F4DE48-B9A6-438E-8748-1B37AC412069}" destId="{CC350394-E95C-45DD-9718-66BCE14F50B8}" srcOrd="0" destOrd="0" presId="urn:microsoft.com/office/officeart/2005/8/layout/cycle5"/>
    <dgm:cxn modelId="{95D07B11-3A0A-4149-A7DD-6E86C54A2FF0}" type="presParOf" srcId="{80F4DE48-B9A6-438E-8748-1B37AC412069}" destId="{179FCC85-E783-467D-A7B6-B2304E61A4D7}" srcOrd="1" destOrd="0" presId="urn:microsoft.com/office/officeart/2005/8/layout/cycle5"/>
    <dgm:cxn modelId="{DEE119F5-A19F-423F-8100-3DAD8139B27E}" type="presParOf" srcId="{80F4DE48-B9A6-438E-8748-1B37AC412069}" destId="{E059E6CB-1878-453D-BF27-105E44345D96}" srcOrd="2" destOrd="0" presId="urn:microsoft.com/office/officeart/2005/8/layout/cycle5"/>
    <dgm:cxn modelId="{26AA4F95-87D6-4E65-8109-41C4A7FDAA46}" type="presParOf" srcId="{80F4DE48-B9A6-438E-8748-1B37AC412069}" destId="{E0FE1169-07AF-4473-A03A-17763051D39E}" srcOrd="3" destOrd="0" presId="urn:microsoft.com/office/officeart/2005/8/layout/cycle5"/>
    <dgm:cxn modelId="{EFF4DCD9-CAF7-4923-8FD5-EDC8DF7D525B}" type="presParOf" srcId="{80F4DE48-B9A6-438E-8748-1B37AC412069}" destId="{877BAB62-B7E3-4295-9300-491F1BFBC1DC}" srcOrd="4" destOrd="0" presId="urn:microsoft.com/office/officeart/2005/8/layout/cycle5"/>
    <dgm:cxn modelId="{602F567F-121D-4D37-B103-C3553D247AF1}" type="presParOf" srcId="{80F4DE48-B9A6-438E-8748-1B37AC412069}" destId="{27291385-E8F1-4724-95E2-EFD8ED443C5C}" srcOrd="5" destOrd="0" presId="urn:microsoft.com/office/officeart/2005/8/layout/cycle5"/>
    <dgm:cxn modelId="{1F4FD712-D805-411E-B761-0FCF233A26DD}" type="presParOf" srcId="{80F4DE48-B9A6-438E-8748-1B37AC412069}" destId="{E3388E24-2EB6-4DE4-B5E6-B1FD33AA0ECD}" srcOrd="6" destOrd="0" presId="urn:microsoft.com/office/officeart/2005/8/layout/cycle5"/>
    <dgm:cxn modelId="{1CBE2F17-424F-426E-8897-332E7C8EF06F}" type="presParOf" srcId="{80F4DE48-B9A6-438E-8748-1B37AC412069}" destId="{41FC264B-5910-4684-9917-7A87B3DD4508}" srcOrd="7" destOrd="0" presId="urn:microsoft.com/office/officeart/2005/8/layout/cycle5"/>
    <dgm:cxn modelId="{3531716B-E68A-43F3-AE0D-2A0927BECD0B}" type="presParOf" srcId="{80F4DE48-B9A6-438E-8748-1B37AC412069}" destId="{B60D7EE9-5BB0-4C1A-A454-6357ED43C44B}" srcOrd="8" destOrd="0" presId="urn:microsoft.com/office/officeart/2005/8/layout/cycle5"/>
    <dgm:cxn modelId="{4E344FA4-0AE5-443E-B088-FBC8004E1C0E}" type="presParOf" srcId="{80F4DE48-B9A6-438E-8748-1B37AC412069}" destId="{FA4EF318-8079-4984-A819-192956F5D9E8}" srcOrd="9" destOrd="0" presId="urn:microsoft.com/office/officeart/2005/8/layout/cycle5"/>
    <dgm:cxn modelId="{7261B933-3596-45D2-AB6F-F8E9039D8F94}" type="presParOf" srcId="{80F4DE48-B9A6-438E-8748-1B37AC412069}" destId="{90F4E9E0-EA3D-405C-95DC-21FDB779E97D}" srcOrd="10" destOrd="0" presId="urn:microsoft.com/office/officeart/2005/8/layout/cycle5"/>
    <dgm:cxn modelId="{7D27685B-0576-46E2-B06C-06559D833030}" type="presParOf" srcId="{80F4DE48-B9A6-438E-8748-1B37AC412069}" destId="{8C529CDC-5A35-4FFC-B1EE-A3F7B062C79A}" srcOrd="11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EB60C-E433-4EDA-894B-9436EF9A5B10}" type="doc">
      <dgm:prSet loTypeId="urn:microsoft.com/office/officeart/2005/8/layout/pyramid3" loCatId="pyramid" qsTypeId="urn:microsoft.com/office/officeart/2005/8/quickstyle/simple1" qsCatId="simple" csTypeId="urn:microsoft.com/office/officeart/2005/8/colors/accent0_3" csCatId="mainScheme" phldr="1"/>
      <dgm:spPr/>
    </dgm:pt>
    <dgm:pt modelId="{C8703778-D4DB-4ADD-83E8-E45B999E1F09}">
      <dgm:prSet phldrT="[文本]" custT="1"/>
      <dgm:spPr/>
      <dgm:t>
        <a:bodyPr/>
        <a:lstStyle/>
        <a:p>
          <a:r>
            <a:rPr lang="zh-CN" altLang="en-US" sz="2400" dirty="0" smtClean="0"/>
            <a:t>小二</a:t>
          </a:r>
          <a:endParaRPr lang="zh-CN" altLang="en-US" sz="2400" dirty="0"/>
        </a:p>
      </dgm:t>
    </dgm:pt>
    <dgm:pt modelId="{6D47FBF1-67D9-4A02-AC9A-5BCF6CD93812}" type="parTrans" cxnId="{F1CADD18-023C-4345-8D7D-4476F7D65BB1}">
      <dgm:prSet/>
      <dgm:spPr/>
      <dgm:t>
        <a:bodyPr/>
        <a:lstStyle/>
        <a:p>
          <a:endParaRPr lang="zh-CN" altLang="en-US" sz="1100"/>
        </a:p>
      </dgm:t>
    </dgm:pt>
    <dgm:pt modelId="{D851950B-5D1E-412E-A975-98526295D25D}" type="sibTrans" cxnId="{F1CADD18-023C-4345-8D7D-4476F7D65BB1}">
      <dgm:prSet/>
      <dgm:spPr/>
      <dgm:t>
        <a:bodyPr/>
        <a:lstStyle/>
        <a:p>
          <a:endParaRPr lang="zh-CN" altLang="en-US" sz="1100"/>
        </a:p>
      </dgm:t>
    </dgm:pt>
    <dgm:pt modelId="{3DA8ADB5-08B7-48D4-B992-8A4176809BF1}">
      <dgm:prSet phldrT="[文本]" custT="1"/>
      <dgm:spPr/>
      <dgm:t>
        <a:bodyPr/>
        <a:lstStyle/>
        <a:p>
          <a:r>
            <a:rPr lang="zh-CN" altLang="en-US" sz="2400" dirty="0" smtClean="0"/>
            <a:t>卖家</a:t>
          </a:r>
          <a:endParaRPr lang="zh-CN" altLang="en-US" sz="2400" dirty="0"/>
        </a:p>
      </dgm:t>
    </dgm:pt>
    <dgm:pt modelId="{F0457F45-0590-4E0E-A310-DEADAA6B52A7}" type="parTrans" cxnId="{ED5ACE60-051C-4DC0-8C80-830E367580B0}">
      <dgm:prSet/>
      <dgm:spPr/>
      <dgm:t>
        <a:bodyPr/>
        <a:lstStyle/>
        <a:p>
          <a:endParaRPr lang="zh-CN" altLang="en-US" sz="1100"/>
        </a:p>
      </dgm:t>
    </dgm:pt>
    <dgm:pt modelId="{9D2178BC-C883-4583-BA45-C21DE76C5B88}" type="sibTrans" cxnId="{ED5ACE60-051C-4DC0-8C80-830E367580B0}">
      <dgm:prSet/>
      <dgm:spPr/>
      <dgm:t>
        <a:bodyPr/>
        <a:lstStyle/>
        <a:p>
          <a:endParaRPr lang="zh-CN" altLang="en-US" sz="1100"/>
        </a:p>
      </dgm:t>
    </dgm:pt>
    <dgm:pt modelId="{C76D18F3-D441-4850-A6E5-F3C148361A41}">
      <dgm:prSet phldrT="[文本]" custT="1"/>
      <dgm:spPr/>
      <dgm:t>
        <a:bodyPr/>
        <a:lstStyle/>
        <a:p>
          <a:r>
            <a:rPr lang="zh-CN" altLang="en-US" sz="1800" dirty="0" smtClean="0"/>
            <a:t>买家</a:t>
          </a:r>
          <a:endParaRPr lang="zh-CN" altLang="en-US" sz="1800" dirty="0"/>
        </a:p>
      </dgm:t>
    </dgm:pt>
    <dgm:pt modelId="{1A58C26E-4254-4E90-AFE8-2D2D7569F689}" type="parTrans" cxnId="{E8D11522-6EF1-4BF9-B467-E64C9C0A58DA}">
      <dgm:prSet/>
      <dgm:spPr/>
      <dgm:t>
        <a:bodyPr/>
        <a:lstStyle/>
        <a:p>
          <a:endParaRPr lang="zh-CN" altLang="en-US" sz="1100"/>
        </a:p>
      </dgm:t>
    </dgm:pt>
    <dgm:pt modelId="{8EAA2F60-73FE-4AF8-B837-B511DAF55F6D}" type="sibTrans" cxnId="{E8D11522-6EF1-4BF9-B467-E64C9C0A58DA}">
      <dgm:prSet/>
      <dgm:spPr/>
      <dgm:t>
        <a:bodyPr/>
        <a:lstStyle/>
        <a:p>
          <a:endParaRPr lang="zh-CN" altLang="en-US" sz="1100"/>
        </a:p>
      </dgm:t>
    </dgm:pt>
    <dgm:pt modelId="{C64B4A2C-E695-470C-9491-CCC1A9C53AE6}" type="pres">
      <dgm:prSet presAssocID="{11BEB60C-E433-4EDA-894B-9436EF9A5B10}" presName="Name0" presStyleCnt="0">
        <dgm:presLayoutVars>
          <dgm:dir/>
          <dgm:animLvl val="lvl"/>
          <dgm:resizeHandles val="exact"/>
        </dgm:presLayoutVars>
      </dgm:prSet>
      <dgm:spPr/>
    </dgm:pt>
    <dgm:pt modelId="{DC9A4A95-1960-43BE-A411-2CC362E8BBC4}" type="pres">
      <dgm:prSet presAssocID="{C8703778-D4DB-4ADD-83E8-E45B999E1F09}" presName="Name8" presStyleCnt="0"/>
      <dgm:spPr/>
    </dgm:pt>
    <dgm:pt modelId="{17190099-0FBF-4A33-8ABA-0955AC6C182F}" type="pres">
      <dgm:prSet presAssocID="{C8703778-D4DB-4ADD-83E8-E45B999E1F09}" presName="level" presStyleLbl="node1" presStyleIdx="0" presStyleCnt="3" custLinFactX="-1743" custLinFactY="-66092" custLinFactNeighborX="-10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E8DA1-4041-4A5B-93ED-06473303EADE}" type="pres">
      <dgm:prSet presAssocID="{C8703778-D4DB-4ADD-83E8-E45B999E1F0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4AC2F-6E54-4962-BD1C-E5A4F9F772C7}" type="pres">
      <dgm:prSet presAssocID="{3DA8ADB5-08B7-48D4-B992-8A4176809BF1}" presName="Name8" presStyleCnt="0"/>
      <dgm:spPr/>
    </dgm:pt>
    <dgm:pt modelId="{F52AEF4E-ABCF-404A-9986-7A35690AB050}" type="pres">
      <dgm:prSet presAssocID="{3DA8ADB5-08B7-48D4-B992-8A4176809BF1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1574B5-0C11-4179-9494-813796C9881C}" type="pres">
      <dgm:prSet presAssocID="{3DA8ADB5-08B7-48D4-B992-8A4176809BF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EE68B-52A1-4C5F-8D01-1462A3DC96DA}" type="pres">
      <dgm:prSet presAssocID="{C76D18F3-D441-4850-A6E5-F3C148361A41}" presName="Name8" presStyleCnt="0"/>
      <dgm:spPr/>
    </dgm:pt>
    <dgm:pt modelId="{C40B7099-753B-405E-8313-43A07A4D7B93}" type="pres">
      <dgm:prSet presAssocID="{C76D18F3-D441-4850-A6E5-F3C148361A41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1840C-3E5B-41D6-88EF-E7909B8BEDB5}" type="pres">
      <dgm:prSet presAssocID="{C76D18F3-D441-4850-A6E5-F3C148361A4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6EEB1E-8BFA-4570-9BAA-92A3069289F3}" type="presOf" srcId="{3DA8ADB5-08B7-48D4-B992-8A4176809BF1}" destId="{151574B5-0C11-4179-9494-813796C9881C}" srcOrd="1" destOrd="0" presId="urn:microsoft.com/office/officeart/2005/8/layout/pyramid3"/>
    <dgm:cxn modelId="{51B9F443-618C-45C0-BB03-8859D1BAA4D8}" type="presOf" srcId="{11BEB60C-E433-4EDA-894B-9436EF9A5B10}" destId="{C64B4A2C-E695-470C-9491-CCC1A9C53AE6}" srcOrd="0" destOrd="0" presId="urn:microsoft.com/office/officeart/2005/8/layout/pyramid3"/>
    <dgm:cxn modelId="{E8D11522-6EF1-4BF9-B467-E64C9C0A58DA}" srcId="{11BEB60C-E433-4EDA-894B-9436EF9A5B10}" destId="{C76D18F3-D441-4850-A6E5-F3C148361A41}" srcOrd="2" destOrd="0" parTransId="{1A58C26E-4254-4E90-AFE8-2D2D7569F689}" sibTransId="{8EAA2F60-73FE-4AF8-B837-B511DAF55F6D}"/>
    <dgm:cxn modelId="{0490FB54-1CA7-4438-B630-FD9B2C153E40}" type="presOf" srcId="{C8703778-D4DB-4ADD-83E8-E45B999E1F09}" destId="{B75E8DA1-4041-4A5B-93ED-06473303EADE}" srcOrd="1" destOrd="0" presId="urn:microsoft.com/office/officeart/2005/8/layout/pyramid3"/>
    <dgm:cxn modelId="{ED5ACE60-051C-4DC0-8C80-830E367580B0}" srcId="{11BEB60C-E433-4EDA-894B-9436EF9A5B10}" destId="{3DA8ADB5-08B7-48D4-B992-8A4176809BF1}" srcOrd="1" destOrd="0" parTransId="{F0457F45-0590-4E0E-A310-DEADAA6B52A7}" sibTransId="{9D2178BC-C883-4583-BA45-C21DE76C5B88}"/>
    <dgm:cxn modelId="{9D1E1260-9F8C-4BE1-81F8-B4472AF872DC}" type="presOf" srcId="{C8703778-D4DB-4ADD-83E8-E45B999E1F09}" destId="{17190099-0FBF-4A33-8ABA-0955AC6C182F}" srcOrd="0" destOrd="0" presId="urn:microsoft.com/office/officeart/2005/8/layout/pyramid3"/>
    <dgm:cxn modelId="{1BDFB392-6AE1-46CD-AC3A-78A9588A79C8}" type="presOf" srcId="{C76D18F3-D441-4850-A6E5-F3C148361A41}" destId="{C40B7099-753B-405E-8313-43A07A4D7B93}" srcOrd="0" destOrd="0" presId="urn:microsoft.com/office/officeart/2005/8/layout/pyramid3"/>
    <dgm:cxn modelId="{EC89434C-3589-41EB-B100-07721BE644E5}" type="presOf" srcId="{3DA8ADB5-08B7-48D4-B992-8A4176809BF1}" destId="{F52AEF4E-ABCF-404A-9986-7A35690AB050}" srcOrd="0" destOrd="0" presId="urn:microsoft.com/office/officeart/2005/8/layout/pyramid3"/>
    <dgm:cxn modelId="{B279C8D7-CE27-4695-8CE6-77781EDA440D}" type="presOf" srcId="{C76D18F3-D441-4850-A6E5-F3C148361A41}" destId="{D661840C-3E5B-41D6-88EF-E7909B8BEDB5}" srcOrd="1" destOrd="0" presId="urn:microsoft.com/office/officeart/2005/8/layout/pyramid3"/>
    <dgm:cxn modelId="{F1CADD18-023C-4345-8D7D-4476F7D65BB1}" srcId="{11BEB60C-E433-4EDA-894B-9436EF9A5B10}" destId="{C8703778-D4DB-4ADD-83E8-E45B999E1F09}" srcOrd="0" destOrd="0" parTransId="{6D47FBF1-67D9-4A02-AC9A-5BCF6CD93812}" sibTransId="{D851950B-5D1E-412E-A975-98526295D25D}"/>
    <dgm:cxn modelId="{7C9A51C0-BAF0-4CE4-9AB7-5D68BEE9BE30}" type="presParOf" srcId="{C64B4A2C-E695-470C-9491-CCC1A9C53AE6}" destId="{DC9A4A95-1960-43BE-A411-2CC362E8BBC4}" srcOrd="0" destOrd="0" presId="urn:microsoft.com/office/officeart/2005/8/layout/pyramid3"/>
    <dgm:cxn modelId="{1CBB812E-888B-4CDB-87F0-0FEA0681A074}" type="presParOf" srcId="{DC9A4A95-1960-43BE-A411-2CC362E8BBC4}" destId="{17190099-0FBF-4A33-8ABA-0955AC6C182F}" srcOrd="0" destOrd="0" presId="urn:microsoft.com/office/officeart/2005/8/layout/pyramid3"/>
    <dgm:cxn modelId="{9C8FCF28-E21A-4DAB-9334-85230C7CD9EC}" type="presParOf" srcId="{DC9A4A95-1960-43BE-A411-2CC362E8BBC4}" destId="{B75E8DA1-4041-4A5B-93ED-06473303EADE}" srcOrd="1" destOrd="0" presId="urn:microsoft.com/office/officeart/2005/8/layout/pyramid3"/>
    <dgm:cxn modelId="{EC9051B9-ADF5-4668-9479-2858BDA16544}" type="presParOf" srcId="{C64B4A2C-E695-470C-9491-CCC1A9C53AE6}" destId="{F2D4AC2F-6E54-4962-BD1C-E5A4F9F772C7}" srcOrd="1" destOrd="0" presId="urn:microsoft.com/office/officeart/2005/8/layout/pyramid3"/>
    <dgm:cxn modelId="{86678CAA-82E1-4A7D-902E-69FB6585CB87}" type="presParOf" srcId="{F2D4AC2F-6E54-4962-BD1C-E5A4F9F772C7}" destId="{F52AEF4E-ABCF-404A-9986-7A35690AB050}" srcOrd="0" destOrd="0" presId="urn:microsoft.com/office/officeart/2005/8/layout/pyramid3"/>
    <dgm:cxn modelId="{A401FC85-09DA-4184-894C-9C5EF58ED7CE}" type="presParOf" srcId="{F2D4AC2F-6E54-4962-BD1C-E5A4F9F772C7}" destId="{151574B5-0C11-4179-9494-813796C9881C}" srcOrd="1" destOrd="0" presId="urn:microsoft.com/office/officeart/2005/8/layout/pyramid3"/>
    <dgm:cxn modelId="{29A40598-0716-4AFE-ABD4-A06ED935BB22}" type="presParOf" srcId="{C64B4A2C-E695-470C-9491-CCC1A9C53AE6}" destId="{14BEE68B-52A1-4C5F-8D01-1462A3DC96DA}" srcOrd="2" destOrd="0" presId="urn:microsoft.com/office/officeart/2005/8/layout/pyramid3"/>
    <dgm:cxn modelId="{F329594D-B3C0-4574-8587-BF33097761A8}" type="presParOf" srcId="{14BEE68B-52A1-4C5F-8D01-1462A3DC96DA}" destId="{C40B7099-753B-405E-8313-43A07A4D7B93}" srcOrd="0" destOrd="0" presId="urn:microsoft.com/office/officeart/2005/8/layout/pyramid3"/>
    <dgm:cxn modelId="{DAF58A59-8520-4260-91FF-6AF8782A9BEC}" type="presParOf" srcId="{14BEE68B-52A1-4C5F-8D01-1462A3DC96DA}" destId="{D661840C-3E5B-41D6-88EF-E7909B8BEDB5}" srcOrd="1" destOrd="0" presId="urn:microsoft.com/office/officeart/2005/8/layout/pyramid3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B1A8B0-4C4D-42D0-BF4B-A7238F9BA079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196D85-12EB-4D2F-AACD-F6CDD67E9FCB}">
      <dgm:prSet phldrT="[文本]"/>
      <dgm:spPr>
        <a:solidFill>
          <a:srgbClr val="0099FF"/>
        </a:solidFill>
      </dgm:spPr>
      <dgm:t>
        <a:bodyPr/>
        <a:lstStyle/>
        <a:p>
          <a:r>
            <a:rPr lang="zh-CN" altLang="en-US" dirty="0" smtClean="0"/>
            <a:t>用户需求</a:t>
          </a:r>
          <a:endParaRPr lang="zh-CN" altLang="en-US" dirty="0"/>
        </a:p>
      </dgm:t>
    </dgm:pt>
    <dgm:pt modelId="{39AF3EFE-9E2F-44EF-BA51-31865CA762F9}" type="parTrans" cxnId="{66A8F2A0-BB69-4AD2-BB6E-7B29979FAF6C}">
      <dgm:prSet/>
      <dgm:spPr/>
      <dgm:t>
        <a:bodyPr/>
        <a:lstStyle/>
        <a:p>
          <a:endParaRPr lang="zh-CN" altLang="en-US"/>
        </a:p>
      </dgm:t>
    </dgm:pt>
    <dgm:pt modelId="{A11FEC52-60D2-4561-AB90-2327BB30319E}" type="sibTrans" cxnId="{66A8F2A0-BB69-4AD2-BB6E-7B29979FAF6C}">
      <dgm:prSet/>
      <dgm:spPr>
        <a:solidFill>
          <a:srgbClr val="FFFF99"/>
        </a:solidFill>
      </dgm:spPr>
      <dgm:t>
        <a:bodyPr/>
        <a:lstStyle/>
        <a:p>
          <a:endParaRPr lang="zh-CN" altLang="en-US"/>
        </a:p>
      </dgm:t>
    </dgm:pt>
    <dgm:pt modelId="{76BA268E-F1FF-4479-9BFC-5EA70E8491F3}">
      <dgm:prSet phldrT="[文本]"/>
      <dgm:spPr>
        <a:solidFill>
          <a:srgbClr val="0066FF"/>
        </a:solidFill>
      </dgm:spPr>
      <dgm:t>
        <a:bodyPr/>
        <a:lstStyle/>
        <a:p>
          <a:r>
            <a:rPr lang="zh-CN" altLang="en-US" dirty="0" smtClean="0"/>
            <a:t>研发生产</a:t>
          </a:r>
          <a:endParaRPr lang="zh-CN" altLang="en-US" dirty="0"/>
        </a:p>
      </dgm:t>
    </dgm:pt>
    <dgm:pt modelId="{3415F0F9-FBB6-4F7B-B10A-EDE452ECE743}" type="parTrans" cxnId="{5DD30EB4-994F-44FB-B064-E764DC87A9A3}">
      <dgm:prSet/>
      <dgm:spPr/>
      <dgm:t>
        <a:bodyPr/>
        <a:lstStyle/>
        <a:p>
          <a:endParaRPr lang="zh-CN" altLang="en-US"/>
        </a:p>
      </dgm:t>
    </dgm:pt>
    <dgm:pt modelId="{AFA3971C-E860-40F0-BE35-40DBFAB4BC7E}" type="sibTrans" cxnId="{5DD30EB4-994F-44FB-B064-E764DC87A9A3}">
      <dgm:prSet/>
      <dgm:spPr/>
      <dgm:t>
        <a:bodyPr/>
        <a:lstStyle/>
        <a:p>
          <a:endParaRPr lang="zh-CN" altLang="en-US"/>
        </a:p>
      </dgm:t>
    </dgm:pt>
    <dgm:pt modelId="{279D3B68-0AC8-4A16-95D7-1B91212CA75F}">
      <dgm:prSet phldrT="[文本]"/>
      <dgm:spPr>
        <a:solidFill>
          <a:srgbClr val="3399FF"/>
        </a:solidFill>
      </dgm:spPr>
      <dgm:t>
        <a:bodyPr/>
        <a:lstStyle/>
        <a:p>
          <a:r>
            <a:rPr lang="zh-CN" altLang="en-US" dirty="0" smtClean="0"/>
            <a:t>推广营销</a:t>
          </a:r>
          <a:endParaRPr lang="zh-CN" altLang="en-US" dirty="0"/>
        </a:p>
      </dgm:t>
    </dgm:pt>
    <dgm:pt modelId="{95C116D6-A59C-4565-86AD-25B592DD4BC7}" type="parTrans" cxnId="{7817D342-2BF5-4E9D-9A6F-568773F02600}">
      <dgm:prSet/>
      <dgm:spPr/>
      <dgm:t>
        <a:bodyPr/>
        <a:lstStyle/>
        <a:p>
          <a:endParaRPr lang="zh-CN" altLang="en-US"/>
        </a:p>
      </dgm:t>
    </dgm:pt>
    <dgm:pt modelId="{64AF5D8A-9708-4B02-B374-493E7AE1B049}" type="sibTrans" cxnId="{7817D342-2BF5-4E9D-9A6F-568773F02600}">
      <dgm:prSet/>
      <dgm:spPr/>
      <dgm:t>
        <a:bodyPr/>
        <a:lstStyle/>
        <a:p>
          <a:endParaRPr lang="zh-CN" altLang="en-US"/>
        </a:p>
      </dgm:t>
    </dgm:pt>
    <dgm:pt modelId="{D6B67CFD-47F7-4CC3-80AC-3455A89F48D2}">
      <dgm:prSet phldrT="[文本]"/>
      <dgm:spPr>
        <a:solidFill>
          <a:srgbClr val="0066FF"/>
        </a:solidFill>
      </dgm:spPr>
      <dgm:t>
        <a:bodyPr/>
        <a:lstStyle/>
        <a:p>
          <a:r>
            <a:rPr lang="zh-CN" altLang="en-US" dirty="0" smtClean="0"/>
            <a:t>调研反馈</a:t>
          </a:r>
          <a:endParaRPr lang="zh-CN" altLang="en-US" dirty="0"/>
        </a:p>
      </dgm:t>
    </dgm:pt>
    <dgm:pt modelId="{E3811559-602A-4B25-897F-E3E70F8AD96E}" type="parTrans" cxnId="{B0EE19CC-1E63-4093-A18F-90958FC36E82}">
      <dgm:prSet/>
      <dgm:spPr/>
      <dgm:t>
        <a:bodyPr/>
        <a:lstStyle/>
        <a:p>
          <a:endParaRPr lang="zh-CN" altLang="en-US"/>
        </a:p>
      </dgm:t>
    </dgm:pt>
    <dgm:pt modelId="{3C258279-9589-49D6-A5C0-25B5F03D5FF8}" type="sibTrans" cxnId="{B0EE19CC-1E63-4093-A18F-90958FC36E82}">
      <dgm:prSet/>
      <dgm:spPr/>
      <dgm:t>
        <a:bodyPr/>
        <a:lstStyle/>
        <a:p>
          <a:endParaRPr lang="zh-CN" altLang="en-US"/>
        </a:p>
      </dgm:t>
    </dgm:pt>
    <dgm:pt modelId="{80F4DE48-B9A6-438E-8748-1B37AC412069}" type="pres">
      <dgm:prSet presAssocID="{FCB1A8B0-4C4D-42D0-BF4B-A7238F9BA07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350394-E95C-45DD-9718-66BCE14F50B8}" type="pres">
      <dgm:prSet presAssocID="{E5196D85-12EB-4D2F-AACD-F6CDD67E9F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9FCC85-E783-467D-A7B6-B2304E61A4D7}" type="pres">
      <dgm:prSet presAssocID="{E5196D85-12EB-4D2F-AACD-F6CDD67E9FCB}" presName="spNode" presStyleCnt="0"/>
      <dgm:spPr/>
      <dgm:t>
        <a:bodyPr/>
        <a:lstStyle/>
        <a:p>
          <a:endParaRPr lang="zh-CN" altLang="en-US"/>
        </a:p>
      </dgm:t>
    </dgm:pt>
    <dgm:pt modelId="{E059E6CB-1878-453D-BF27-105E44345D96}" type="pres">
      <dgm:prSet presAssocID="{A11FEC52-60D2-4561-AB90-2327BB30319E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E0FE1169-07AF-4473-A03A-17763051D39E}" type="pres">
      <dgm:prSet presAssocID="{76BA268E-F1FF-4479-9BFC-5EA70E8491F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7BAB62-B7E3-4295-9300-491F1BFBC1DC}" type="pres">
      <dgm:prSet presAssocID="{76BA268E-F1FF-4479-9BFC-5EA70E8491F3}" presName="spNode" presStyleCnt="0"/>
      <dgm:spPr/>
      <dgm:t>
        <a:bodyPr/>
        <a:lstStyle/>
        <a:p>
          <a:endParaRPr lang="zh-CN" altLang="en-US"/>
        </a:p>
      </dgm:t>
    </dgm:pt>
    <dgm:pt modelId="{27291385-E8F1-4724-95E2-EFD8ED443C5C}" type="pres">
      <dgm:prSet presAssocID="{AFA3971C-E860-40F0-BE35-40DBFAB4BC7E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E3388E24-2EB6-4DE4-B5E6-B1FD33AA0ECD}" type="pres">
      <dgm:prSet presAssocID="{279D3B68-0AC8-4A16-95D7-1B91212CA75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C264B-5910-4684-9917-7A87B3DD4508}" type="pres">
      <dgm:prSet presAssocID="{279D3B68-0AC8-4A16-95D7-1B91212CA75F}" presName="spNode" presStyleCnt="0"/>
      <dgm:spPr/>
      <dgm:t>
        <a:bodyPr/>
        <a:lstStyle/>
        <a:p>
          <a:endParaRPr lang="zh-CN" altLang="en-US"/>
        </a:p>
      </dgm:t>
    </dgm:pt>
    <dgm:pt modelId="{B60D7EE9-5BB0-4C1A-A454-6357ED43C44B}" type="pres">
      <dgm:prSet presAssocID="{64AF5D8A-9708-4B02-B374-493E7AE1B049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FA4EF318-8079-4984-A819-192956F5D9E8}" type="pres">
      <dgm:prSet presAssocID="{D6B67CFD-47F7-4CC3-80AC-3455A89F48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F4E9E0-EA3D-405C-95DC-21FDB779E97D}" type="pres">
      <dgm:prSet presAssocID="{D6B67CFD-47F7-4CC3-80AC-3455A89F48D2}" presName="spNode" presStyleCnt="0"/>
      <dgm:spPr/>
      <dgm:t>
        <a:bodyPr/>
        <a:lstStyle/>
        <a:p>
          <a:endParaRPr lang="zh-CN" altLang="en-US"/>
        </a:p>
      </dgm:t>
    </dgm:pt>
    <dgm:pt modelId="{8C529CDC-5A35-4FFC-B1EE-A3F7B062C79A}" type="pres">
      <dgm:prSet presAssocID="{3C258279-9589-49D6-A5C0-25B5F03D5FF8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66A8F2A0-BB69-4AD2-BB6E-7B29979FAF6C}" srcId="{FCB1A8B0-4C4D-42D0-BF4B-A7238F9BA079}" destId="{E5196D85-12EB-4D2F-AACD-F6CDD67E9FCB}" srcOrd="0" destOrd="0" parTransId="{39AF3EFE-9E2F-44EF-BA51-31865CA762F9}" sibTransId="{A11FEC52-60D2-4561-AB90-2327BB30319E}"/>
    <dgm:cxn modelId="{AC45AB14-B256-4E26-8A30-8BB2770DAEF9}" type="presOf" srcId="{AFA3971C-E860-40F0-BE35-40DBFAB4BC7E}" destId="{27291385-E8F1-4724-95E2-EFD8ED443C5C}" srcOrd="0" destOrd="0" presId="urn:microsoft.com/office/officeart/2005/8/layout/cycle5"/>
    <dgm:cxn modelId="{6FFC8DCC-135A-4C07-A66C-FE69041AD8DA}" type="presOf" srcId="{A11FEC52-60D2-4561-AB90-2327BB30319E}" destId="{E059E6CB-1878-453D-BF27-105E44345D96}" srcOrd="0" destOrd="0" presId="urn:microsoft.com/office/officeart/2005/8/layout/cycle5"/>
    <dgm:cxn modelId="{802FAE14-DE3E-45D7-AD49-DF98C235792C}" type="presOf" srcId="{76BA268E-F1FF-4479-9BFC-5EA70E8491F3}" destId="{E0FE1169-07AF-4473-A03A-17763051D39E}" srcOrd="0" destOrd="0" presId="urn:microsoft.com/office/officeart/2005/8/layout/cycle5"/>
    <dgm:cxn modelId="{CDCEA538-C9F5-4BA3-BE33-CBFE333518FC}" type="presOf" srcId="{E5196D85-12EB-4D2F-AACD-F6CDD67E9FCB}" destId="{CC350394-E95C-45DD-9718-66BCE14F50B8}" srcOrd="0" destOrd="0" presId="urn:microsoft.com/office/officeart/2005/8/layout/cycle5"/>
    <dgm:cxn modelId="{A2C244D6-01D3-44A2-8874-93CFE86643A7}" type="presOf" srcId="{FCB1A8B0-4C4D-42D0-BF4B-A7238F9BA079}" destId="{80F4DE48-B9A6-438E-8748-1B37AC412069}" srcOrd="0" destOrd="0" presId="urn:microsoft.com/office/officeart/2005/8/layout/cycle5"/>
    <dgm:cxn modelId="{7817D342-2BF5-4E9D-9A6F-568773F02600}" srcId="{FCB1A8B0-4C4D-42D0-BF4B-A7238F9BA079}" destId="{279D3B68-0AC8-4A16-95D7-1B91212CA75F}" srcOrd="2" destOrd="0" parTransId="{95C116D6-A59C-4565-86AD-25B592DD4BC7}" sibTransId="{64AF5D8A-9708-4B02-B374-493E7AE1B049}"/>
    <dgm:cxn modelId="{DE7D3C89-56C0-4A57-9072-AC0E83A1CCE5}" type="presOf" srcId="{3C258279-9589-49D6-A5C0-25B5F03D5FF8}" destId="{8C529CDC-5A35-4FFC-B1EE-A3F7B062C79A}" srcOrd="0" destOrd="0" presId="urn:microsoft.com/office/officeart/2005/8/layout/cycle5"/>
    <dgm:cxn modelId="{5DD30EB4-994F-44FB-B064-E764DC87A9A3}" srcId="{FCB1A8B0-4C4D-42D0-BF4B-A7238F9BA079}" destId="{76BA268E-F1FF-4479-9BFC-5EA70E8491F3}" srcOrd="1" destOrd="0" parTransId="{3415F0F9-FBB6-4F7B-B10A-EDE452ECE743}" sibTransId="{AFA3971C-E860-40F0-BE35-40DBFAB4BC7E}"/>
    <dgm:cxn modelId="{7E5A7A21-AE67-4732-A85F-6C22C0A127BC}" type="presOf" srcId="{279D3B68-0AC8-4A16-95D7-1B91212CA75F}" destId="{E3388E24-2EB6-4DE4-B5E6-B1FD33AA0ECD}" srcOrd="0" destOrd="0" presId="urn:microsoft.com/office/officeart/2005/8/layout/cycle5"/>
    <dgm:cxn modelId="{45F04894-05FB-4893-82AC-220CA6902724}" type="presOf" srcId="{D6B67CFD-47F7-4CC3-80AC-3455A89F48D2}" destId="{FA4EF318-8079-4984-A819-192956F5D9E8}" srcOrd="0" destOrd="0" presId="urn:microsoft.com/office/officeart/2005/8/layout/cycle5"/>
    <dgm:cxn modelId="{B0EE19CC-1E63-4093-A18F-90958FC36E82}" srcId="{FCB1A8B0-4C4D-42D0-BF4B-A7238F9BA079}" destId="{D6B67CFD-47F7-4CC3-80AC-3455A89F48D2}" srcOrd="3" destOrd="0" parTransId="{E3811559-602A-4B25-897F-E3E70F8AD96E}" sibTransId="{3C258279-9589-49D6-A5C0-25B5F03D5FF8}"/>
    <dgm:cxn modelId="{F619862A-20DF-4EED-81EB-488DEE64CCCC}" type="presOf" srcId="{64AF5D8A-9708-4B02-B374-493E7AE1B049}" destId="{B60D7EE9-5BB0-4C1A-A454-6357ED43C44B}" srcOrd="0" destOrd="0" presId="urn:microsoft.com/office/officeart/2005/8/layout/cycle5"/>
    <dgm:cxn modelId="{341F381A-57DB-468F-9898-ED6C6F0B22E6}" type="presParOf" srcId="{80F4DE48-B9A6-438E-8748-1B37AC412069}" destId="{CC350394-E95C-45DD-9718-66BCE14F50B8}" srcOrd="0" destOrd="0" presId="urn:microsoft.com/office/officeart/2005/8/layout/cycle5"/>
    <dgm:cxn modelId="{CB1B7289-2CBD-4E1C-A730-3F44D9E2D395}" type="presParOf" srcId="{80F4DE48-B9A6-438E-8748-1B37AC412069}" destId="{179FCC85-E783-467D-A7B6-B2304E61A4D7}" srcOrd="1" destOrd="0" presId="urn:microsoft.com/office/officeart/2005/8/layout/cycle5"/>
    <dgm:cxn modelId="{B8066826-354C-4F71-91AE-BF62513777CC}" type="presParOf" srcId="{80F4DE48-B9A6-438E-8748-1B37AC412069}" destId="{E059E6CB-1878-453D-BF27-105E44345D96}" srcOrd="2" destOrd="0" presId="urn:microsoft.com/office/officeart/2005/8/layout/cycle5"/>
    <dgm:cxn modelId="{4E609FEE-62A4-47EF-846E-8FBCFF32E398}" type="presParOf" srcId="{80F4DE48-B9A6-438E-8748-1B37AC412069}" destId="{E0FE1169-07AF-4473-A03A-17763051D39E}" srcOrd="3" destOrd="0" presId="urn:microsoft.com/office/officeart/2005/8/layout/cycle5"/>
    <dgm:cxn modelId="{5F97A956-A470-4238-A662-C0A4D9FE5EA9}" type="presParOf" srcId="{80F4DE48-B9A6-438E-8748-1B37AC412069}" destId="{877BAB62-B7E3-4295-9300-491F1BFBC1DC}" srcOrd="4" destOrd="0" presId="urn:microsoft.com/office/officeart/2005/8/layout/cycle5"/>
    <dgm:cxn modelId="{DA96B053-4BDE-47EC-8D0F-460F6C854B39}" type="presParOf" srcId="{80F4DE48-B9A6-438E-8748-1B37AC412069}" destId="{27291385-E8F1-4724-95E2-EFD8ED443C5C}" srcOrd="5" destOrd="0" presId="urn:microsoft.com/office/officeart/2005/8/layout/cycle5"/>
    <dgm:cxn modelId="{ADB38506-EB61-4A77-9902-D3BE34AC1299}" type="presParOf" srcId="{80F4DE48-B9A6-438E-8748-1B37AC412069}" destId="{E3388E24-2EB6-4DE4-B5E6-B1FD33AA0ECD}" srcOrd="6" destOrd="0" presId="urn:microsoft.com/office/officeart/2005/8/layout/cycle5"/>
    <dgm:cxn modelId="{526390EC-D4FD-4080-81E7-6301BCAAAA02}" type="presParOf" srcId="{80F4DE48-B9A6-438E-8748-1B37AC412069}" destId="{41FC264B-5910-4684-9917-7A87B3DD4508}" srcOrd="7" destOrd="0" presId="urn:microsoft.com/office/officeart/2005/8/layout/cycle5"/>
    <dgm:cxn modelId="{2FE383AC-E2EE-489A-9D7D-CE56405113EC}" type="presParOf" srcId="{80F4DE48-B9A6-438E-8748-1B37AC412069}" destId="{B60D7EE9-5BB0-4C1A-A454-6357ED43C44B}" srcOrd="8" destOrd="0" presId="urn:microsoft.com/office/officeart/2005/8/layout/cycle5"/>
    <dgm:cxn modelId="{F0A6754F-D903-4142-8A82-2B85A5A19A6D}" type="presParOf" srcId="{80F4DE48-B9A6-438E-8748-1B37AC412069}" destId="{FA4EF318-8079-4984-A819-192956F5D9E8}" srcOrd="9" destOrd="0" presId="urn:microsoft.com/office/officeart/2005/8/layout/cycle5"/>
    <dgm:cxn modelId="{5D933134-ABA7-456A-9ECB-F65B8D492CD9}" type="presParOf" srcId="{80F4DE48-B9A6-438E-8748-1B37AC412069}" destId="{90F4E9E0-EA3D-405C-95DC-21FDB779E97D}" srcOrd="10" destOrd="0" presId="urn:microsoft.com/office/officeart/2005/8/layout/cycle5"/>
    <dgm:cxn modelId="{492F1038-0858-4119-B1D8-9DE658B62950}" type="presParOf" srcId="{80F4DE48-B9A6-438E-8748-1B37AC412069}" destId="{8C529CDC-5A35-4FFC-B1EE-A3F7B062C79A}" srcOrd="11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350394-E95C-45DD-9718-66BCE14F50B8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rgbClr val="0099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用户需求</a:t>
          </a:r>
          <a:endParaRPr lang="zh-CN" altLang="en-US" sz="3100" kern="1200" dirty="0"/>
        </a:p>
      </dsp:txBody>
      <dsp:txXfrm>
        <a:off x="3095624" y="232"/>
        <a:ext cx="1936750" cy="1258887"/>
      </dsp:txXfrm>
    </dsp:sp>
    <dsp:sp modelId="{E059E6CB-1878-453D-BF27-105E44345D96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E1169-07AF-4473-A03A-17763051D39E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rgbClr val="0066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研发生产</a:t>
          </a:r>
          <a:endParaRPr lang="zh-CN" altLang="en-US" sz="3100" kern="1200" dirty="0"/>
        </a:p>
      </dsp:txBody>
      <dsp:txXfrm>
        <a:off x="5175282" y="2079889"/>
        <a:ext cx="1936750" cy="1258887"/>
      </dsp:txXfrm>
    </dsp:sp>
    <dsp:sp modelId="{27291385-E8F1-4724-95E2-EFD8ED443C5C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9525" cap="rnd" cmpd="sng" algn="ctr">
          <a:solidFill>
            <a:schemeClr val="accent5">
              <a:hueOff val="534349"/>
              <a:satOff val="-6292"/>
              <a:lumOff val="41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88E24-2EB6-4DE4-B5E6-B1FD33AA0ECD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rgbClr val="3399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推广营销</a:t>
          </a:r>
          <a:endParaRPr lang="zh-CN" altLang="en-US" sz="3100" kern="1200" dirty="0"/>
        </a:p>
      </dsp:txBody>
      <dsp:txXfrm>
        <a:off x="3095625" y="4159546"/>
        <a:ext cx="1936750" cy="1258887"/>
      </dsp:txXfrm>
    </dsp:sp>
    <dsp:sp modelId="{B60D7EE9-5BB0-4C1A-A454-6357ED43C44B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9525" cap="rnd" cmpd="sng" algn="ctr">
          <a:solidFill>
            <a:schemeClr val="accent5">
              <a:hueOff val="1068697"/>
              <a:satOff val="-12584"/>
              <a:lumOff val="83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EF318-8079-4984-A819-192956F5D9E8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rgbClr val="0066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调研反馈</a:t>
          </a:r>
          <a:endParaRPr lang="zh-CN" altLang="en-US" sz="3100" kern="1200" dirty="0"/>
        </a:p>
      </dsp:txBody>
      <dsp:txXfrm>
        <a:off x="1015967" y="2079889"/>
        <a:ext cx="1936750" cy="1258887"/>
      </dsp:txXfrm>
    </dsp:sp>
    <dsp:sp modelId="{8C529CDC-5A35-4FFC-B1EE-A3F7B062C79A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9525" cap="rnd" cmpd="sng" algn="ctr">
          <a:solidFill>
            <a:schemeClr val="accent5">
              <a:hueOff val="1603046"/>
              <a:satOff val="-18876"/>
              <a:lumOff val="12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190099-0FBF-4A33-8ABA-0955AC6C182F}">
      <dsp:nvSpPr>
        <dsp:cNvPr id="0" name=""/>
        <dsp:cNvSpPr/>
      </dsp:nvSpPr>
      <dsp:spPr>
        <a:xfrm rot="10800000">
          <a:off x="0" y="0"/>
          <a:ext cx="2949688" cy="737419"/>
        </a:xfrm>
        <a:prstGeom prst="trapezoid">
          <a:avLst>
            <a:gd name="adj" fmla="val 6666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小二</a:t>
          </a:r>
          <a:endParaRPr lang="zh-CN" altLang="en-US" sz="2400" kern="1200" dirty="0"/>
        </a:p>
      </dsp:txBody>
      <dsp:txXfrm>
        <a:off x="516195" y="0"/>
        <a:ext cx="1917297" cy="737419"/>
      </dsp:txXfrm>
    </dsp:sp>
    <dsp:sp modelId="{F52AEF4E-ABCF-404A-9986-7A35690AB050}">
      <dsp:nvSpPr>
        <dsp:cNvPr id="0" name=""/>
        <dsp:cNvSpPr/>
      </dsp:nvSpPr>
      <dsp:spPr>
        <a:xfrm rot="10800000">
          <a:off x="491614" y="737419"/>
          <a:ext cx="1966458" cy="737419"/>
        </a:xfrm>
        <a:prstGeom prst="trapezoid">
          <a:avLst>
            <a:gd name="adj" fmla="val 6666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卖家</a:t>
          </a:r>
          <a:endParaRPr lang="zh-CN" altLang="en-US" sz="2400" kern="1200" dirty="0"/>
        </a:p>
      </dsp:txBody>
      <dsp:txXfrm>
        <a:off x="835744" y="737419"/>
        <a:ext cx="1278198" cy="737419"/>
      </dsp:txXfrm>
    </dsp:sp>
    <dsp:sp modelId="{C40B7099-753B-405E-8313-43A07A4D7B93}">
      <dsp:nvSpPr>
        <dsp:cNvPr id="0" name=""/>
        <dsp:cNvSpPr/>
      </dsp:nvSpPr>
      <dsp:spPr>
        <a:xfrm rot="10800000">
          <a:off x="983229" y="1474839"/>
          <a:ext cx="983229" cy="737419"/>
        </a:xfrm>
        <a:prstGeom prst="trapezoid">
          <a:avLst>
            <a:gd name="adj" fmla="val 6666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买家</a:t>
          </a:r>
          <a:endParaRPr lang="zh-CN" altLang="en-US" sz="1800" kern="1200" dirty="0"/>
        </a:p>
      </dsp:txBody>
      <dsp:txXfrm>
        <a:off x="983229" y="1474839"/>
        <a:ext cx="983229" cy="73741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350394-E95C-45DD-9718-66BCE14F50B8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rgbClr val="0099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用户需求</a:t>
          </a:r>
          <a:endParaRPr lang="zh-CN" altLang="en-US" sz="3100" kern="1200" dirty="0"/>
        </a:p>
      </dsp:txBody>
      <dsp:txXfrm>
        <a:off x="3095624" y="232"/>
        <a:ext cx="1936750" cy="1258887"/>
      </dsp:txXfrm>
    </dsp:sp>
    <dsp:sp modelId="{E059E6CB-1878-453D-BF27-105E44345D96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E1169-07AF-4473-A03A-17763051D39E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rgbClr val="0066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研发生产</a:t>
          </a:r>
          <a:endParaRPr lang="zh-CN" altLang="en-US" sz="3100" kern="1200" dirty="0"/>
        </a:p>
      </dsp:txBody>
      <dsp:txXfrm>
        <a:off x="5175282" y="2079889"/>
        <a:ext cx="1936750" cy="1258887"/>
      </dsp:txXfrm>
    </dsp:sp>
    <dsp:sp modelId="{27291385-E8F1-4724-95E2-EFD8ED443C5C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9525" cap="rnd" cmpd="sng" algn="ctr">
          <a:solidFill>
            <a:schemeClr val="accent5">
              <a:hueOff val="534349"/>
              <a:satOff val="-6292"/>
              <a:lumOff val="41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88E24-2EB6-4DE4-B5E6-B1FD33AA0ECD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rgbClr val="3399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推广营销</a:t>
          </a:r>
          <a:endParaRPr lang="zh-CN" altLang="en-US" sz="3100" kern="1200" dirty="0"/>
        </a:p>
      </dsp:txBody>
      <dsp:txXfrm>
        <a:off x="3095625" y="4159546"/>
        <a:ext cx="1936750" cy="1258887"/>
      </dsp:txXfrm>
    </dsp:sp>
    <dsp:sp modelId="{B60D7EE9-5BB0-4C1A-A454-6357ED43C44B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9525" cap="rnd" cmpd="sng" algn="ctr">
          <a:solidFill>
            <a:schemeClr val="accent5">
              <a:hueOff val="1068697"/>
              <a:satOff val="-12584"/>
              <a:lumOff val="83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EF318-8079-4984-A819-192956F5D9E8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rgbClr val="0066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调研反馈</a:t>
          </a:r>
          <a:endParaRPr lang="zh-CN" altLang="en-US" sz="3100" kern="1200" dirty="0"/>
        </a:p>
      </dsp:txBody>
      <dsp:txXfrm>
        <a:off x="1015967" y="2079889"/>
        <a:ext cx="1936750" cy="1258887"/>
      </dsp:txXfrm>
    </dsp:sp>
    <dsp:sp modelId="{8C529CDC-5A35-4FFC-B1EE-A3F7B062C79A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9525" cap="rnd" cmpd="sng" algn="ctr">
          <a:solidFill>
            <a:schemeClr val="accent5">
              <a:hueOff val="1603046"/>
              <a:satOff val="-18876"/>
              <a:lumOff val="12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741B-3FAE-41EE-ABF2-70620A22E659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2A5D-4E5E-4792-96C3-A224D2465E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E0B2B-F866-4703-838A-39C47643C4B4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4F5F-0ECC-4C29-ACFC-0B082946B5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6361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 hasCustomPrompt="1"/>
          </p:nvPr>
        </p:nvSpPr>
        <p:spPr>
          <a:xfrm>
            <a:off x="1865755" y="2481067"/>
            <a:ext cx="9440034" cy="1828801"/>
          </a:xfrm>
        </p:spPr>
        <p:txBody>
          <a:bodyPr>
            <a:normAutofit/>
          </a:bodyPr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单击输入标题</a:t>
            </a:r>
            <a:endParaRPr lang="zh-CN" altLang="en-US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 hasCustomPrompt="1"/>
          </p:nvPr>
        </p:nvSpPr>
        <p:spPr>
          <a:xfrm>
            <a:off x="1865755" y="4501103"/>
            <a:ext cx="9440034" cy="1049867"/>
          </a:xfrm>
        </p:spPr>
        <p:txBody>
          <a:bodyPr>
            <a:normAutofit/>
          </a:bodyPr>
          <a:lstStyle>
            <a:lvl1pPr marL="36900" indent="0" algn="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单击输入副标题</a:t>
            </a:r>
            <a:endParaRPr lang="en-US" altLang="zh-CN" dirty="0" smtClean="0"/>
          </a:p>
        </p:txBody>
      </p:sp>
      <p:sp>
        <p:nvSpPr>
          <p:cNvPr id="9" name="绿"/>
          <p:cNvSpPr/>
          <p:nvPr userDrawn="1"/>
        </p:nvSpPr>
        <p:spPr>
          <a:xfrm rot="-2400000">
            <a:off x="-1620000" y="-1508713"/>
            <a:ext cx="3240000" cy="4320000"/>
          </a:xfrm>
          <a:prstGeom prst="rect">
            <a:avLst/>
          </a:prstGeom>
          <a:solidFill>
            <a:srgbClr val="02914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黄"/>
          <p:cNvSpPr/>
          <p:nvPr userDrawn="1"/>
        </p:nvSpPr>
        <p:spPr>
          <a:xfrm rot="-1800000">
            <a:off x="-1620000" y="-1534349"/>
            <a:ext cx="3240000" cy="4320000"/>
          </a:xfrm>
          <a:prstGeom prst="rect">
            <a:avLst/>
          </a:prstGeom>
          <a:solidFill>
            <a:srgbClr val="FFF30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蓝"/>
          <p:cNvSpPr/>
          <p:nvPr userDrawn="1"/>
        </p:nvSpPr>
        <p:spPr>
          <a:xfrm rot="-1200000">
            <a:off x="-1620000" y="-1559985"/>
            <a:ext cx="3240000" cy="4320000"/>
          </a:xfrm>
          <a:prstGeom prst="rect">
            <a:avLst/>
          </a:prstGeom>
          <a:solidFill>
            <a:srgbClr val="0093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红"/>
          <p:cNvSpPr/>
          <p:nvPr userDrawn="1"/>
        </p:nvSpPr>
        <p:spPr>
          <a:xfrm rot="-600000">
            <a:off x="-1620000" y="-1534349"/>
            <a:ext cx="3240000" cy="4320000"/>
          </a:xfrm>
          <a:prstGeom prst="rect">
            <a:avLst/>
          </a:prstGeom>
          <a:solidFill>
            <a:srgbClr val="DB25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-22957" y="4331160"/>
            <a:ext cx="12204377" cy="156751"/>
            <a:chOff x="-22957" y="4331160"/>
            <a:chExt cx="12204377" cy="156751"/>
          </a:xfrm>
        </p:grpSpPr>
        <p:sp>
          <p:nvSpPr>
            <p:cNvPr id="14" name="绿"/>
            <p:cNvSpPr/>
            <p:nvPr/>
          </p:nvSpPr>
          <p:spPr>
            <a:xfrm rot="10800000">
              <a:off x="-22957" y="4331160"/>
              <a:ext cx="3049200" cy="156751"/>
            </a:xfrm>
            <a:prstGeom prst="rect">
              <a:avLst/>
            </a:prstGeom>
            <a:solidFill>
              <a:srgbClr val="02914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黄"/>
            <p:cNvSpPr/>
            <p:nvPr/>
          </p:nvSpPr>
          <p:spPr>
            <a:xfrm rot="10800000">
              <a:off x="3028768" y="4331160"/>
              <a:ext cx="3049200" cy="156751"/>
            </a:xfrm>
            <a:prstGeom prst="rect">
              <a:avLst/>
            </a:prstGeom>
            <a:solidFill>
              <a:srgbClr val="FFF30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蓝"/>
            <p:cNvSpPr/>
            <p:nvPr/>
          </p:nvSpPr>
          <p:spPr>
            <a:xfrm rot="10800000">
              <a:off x="6080494" y="4331160"/>
              <a:ext cx="3049200" cy="156751"/>
            </a:xfrm>
            <a:prstGeom prst="rect">
              <a:avLst/>
            </a:prstGeom>
            <a:solidFill>
              <a:srgbClr val="0093D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红"/>
            <p:cNvSpPr/>
            <p:nvPr/>
          </p:nvSpPr>
          <p:spPr>
            <a:xfrm rot="10800000">
              <a:off x="9132220" y="4331160"/>
              <a:ext cx="3049200" cy="156751"/>
            </a:xfrm>
            <a:prstGeom prst="rect">
              <a:avLst/>
            </a:prstGeom>
            <a:solidFill>
              <a:srgbClr val="DB251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绿"/>
          <p:cNvSpPr/>
          <p:nvPr/>
        </p:nvSpPr>
        <p:spPr>
          <a:xfrm rot="10800000">
            <a:off x="-22957" y="4331160"/>
            <a:ext cx="3049200" cy="156751"/>
          </a:xfrm>
          <a:prstGeom prst="rect">
            <a:avLst/>
          </a:prstGeom>
          <a:solidFill>
            <a:srgbClr val="02914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黄"/>
          <p:cNvSpPr/>
          <p:nvPr/>
        </p:nvSpPr>
        <p:spPr>
          <a:xfrm rot="10800000">
            <a:off x="3028768" y="4331160"/>
            <a:ext cx="3049200" cy="156751"/>
          </a:xfrm>
          <a:prstGeom prst="rect">
            <a:avLst/>
          </a:prstGeom>
          <a:solidFill>
            <a:srgbClr val="FFF30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蓝"/>
          <p:cNvSpPr/>
          <p:nvPr/>
        </p:nvSpPr>
        <p:spPr>
          <a:xfrm rot="10800000">
            <a:off x="6080494" y="4331160"/>
            <a:ext cx="3049200" cy="156751"/>
          </a:xfrm>
          <a:prstGeom prst="rect">
            <a:avLst/>
          </a:prstGeom>
          <a:solidFill>
            <a:srgbClr val="0093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红"/>
          <p:cNvSpPr/>
          <p:nvPr/>
        </p:nvSpPr>
        <p:spPr>
          <a:xfrm rot="10800000">
            <a:off x="9132220" y="4331160"/>
            <a:ext cx="3049200" cy="156751"/>
          </a:xfrm>
          <a:prstGeom prst="rect">
            <a:avLst/>
          </a:prstGeom>
          <a:solidFill>
            <a:srgbClr val="DB25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99853" y="3281748"/>
            <a:ext cx="972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accato222 BT" panose="03090702030407020403" pitchFamily="66" charset="0"/>
              </a:rPr>
              <a:t>01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accato222 BT" panose="03090702030407020403" pitchFamily="66" charset="0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254105" y="3281748"/>
            <a:ext cx="972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accato222 BT" panose="03090702030407020403" pitchFamily="66" charset="0"/>
              </a:rPr>
              <a:t>02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accato222 BT" panose="03090702030407020403" pitchFamily="66" charset="0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265206" y="3281748"/>
            <a:ext cx="972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accato222 BT" panose="03090702030407020403" pitchFamily="66" charset="0"/>
              </a:rPr>
              <a:t>03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accato222 BT" panose="03090702030407020403" pitchFamily="66" charset="0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9333456" y="3281748"/>
            <a:ext cx="972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accato222 BT" panose="03090702030407020403" pitchFamily="66" charset="0"/>
              </a:rPr>
              <a:t>04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accato222 BT" panose="03090702030407020403" pitchFamily="66" charset="0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575" y="2857500"/>
            <a:ext cx="1854200" cy="1454150"/>
          </a:xfrm>
        </p:spPr>
        <p:txBody>
          <a:bodyPr anchor="b">
            <a:normAutofit/>
          </a:bodyPr>
          <a:lstStyle>
            <a:lvl1pPr marL="3690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1" hasCustomPrompt="1"/>
          </p:nvPr>
        </p:nvSpPr>
        <p:spPr>
          <a:xfrm>
            <a:off x="4219314" y="2857500"/>
            <a:ext cx="1854200" cy="1454150"/>
          </a:xfrm>
        </p:spPr>
        <p:txBody>
          <a:bodyPr anchor="b">
            <a:normAutofit/>
          </a:bodyPr>
          <a:lstStyle>
            <a:lvl1pPr marL="3690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7257707" y="2857500"/>
            <a:ext cx="1854200" cy="1454150"/>
          </a:xfrm>
        </p:spPr>
        <p:txBody>
          <a:bodyPr anchor="b">
            <a:normAutofit/>
          </a:bodyPr>
          <a:lstStyle>
            <a:lvl1pPr marL="3690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0317739" y="2857500"/>
            <a:ext cx="1854200" cy="1454150"/>
          </a:xfrm>
        </p:spPr>
        <p:txBody>
          <a:bodyPr anchor="b">
            <a:normAutofit/>
          </a:bodyPr>
          <a:lstStyle>
            <a:lvl1pPr marL="3690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171575" y="914400"/>
            <a:ext cx="387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目录 </a:t>
            </a:r>
            <a:r>
              <a:rPr lang="en-US" altLang="zh-CN" sz="4000" dirty="0" smtClean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1718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01_动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绿"/>
          <p:cNvSpPr/>
          <p:nvPr/>
        </p:nvSpPr>
        <p:spPr>
          <a:xfrm rot="20015796">
            <a:off x="-396242" y="1195268"/>
            <a:ext cx="3049200" cy="720000"/>
          </a:xfrm>
          <a:prstGeom prst="rect">
            <a:avLst/>
          </a:prstGeom>
          <a:solidFill>
            <a:srgbClr val="02914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taccato222 BT" panose="03090702030407020403" pitchFamily="66" charset="0"/>
                <a:ea typeface="+mn-ea"/>
              </a:rPr>
              <a:t>产品运营概况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taccato222 BT" panose="03090702030407020403" pitchFamily="66" charset="0"/>
              <a:ea typeface="+mn-ea"/>
            </a:endParaRPr>
          </a:p>
        </p:txBody>
      </p:sp>
      <p:sp>
        <p:nvSpPr>
          <p:cNvPr id="13" name="黄"/>
          <p:cNvSpPr/>
          <p:nvPr/>
        </p:nvSpPr>
        <p:spPr>
          <a:xfrm rot="20015796">
            <a:off x="-2097142" y="4177369"/>
            <a:ext cx="3049200" cy="720000"/>
          </a:xfrm>
          <a:prstGeom prst="rect">
            <a:avLst/>
          </a:prstGeom>
          <a:solidFill>
            <a:srgbClr val="FFF30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产品运营推广</a:t>
            </a:r>
          </a:p>
        </p:txBody>
      </p:sp>
      <p:sp>
        <p:nvSpPr>
          <p:cNvPr id="14" name="蓝"/>
          <p:cNvSpPr/>
          <p:nvPr userDrawn="1"/>
        </p:nvSpPr>
        <p:spPr>
          <a:xfrm rot="20015796">
            <a:off x="-2097142" y="3108862"/>
            <a:ext cx="3049200" cy="720000"/>
          </a:xfrm>
          <a:prstGeom prst="rect">
            <a:avLst/>
          </a:prstGeom>
          <a:solidFill>
            <a:srgbClr val="0093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产品运营产品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红"/>
          <p:cNvSpPr/>
          <p:nvPr/>
        </p:nvSpPr>
        <p:spPr>
          <a:xfrm rot="20015796">
            <a:off x="-2097143" y="5245876"/>
            <a:ext cx="3049200" cy="720000"/>
          </a:xfrm>
          <a:prstGeom prst="rect">
            <a:avLst/>
          </a:prstGeom>
          <a:solidFill>
            <a:srgbClr val="DB25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内容占位符 5"/>
          <p:cNvSpPr>
            <a:spLocks noGrp="1"/>
          </p:cNvSpPr>
          <p:nvPr>
            <p:ph sz="quarter" idx="11"/>
          </p:nvPr>
        </p:nvSpPr>
        <p:spPr>
          <a:xfrm>
            <a:off x="3236686" y="711200"/>
            <a:ext cx="8345326" cy="5651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81874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02_动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黄"/>
          <p:cNvSpPr/>
          <p:nvPr/>
        </p:nvSpPr>
        <p:spPr>
          <a:xfrm rot="20015796">
            <a:off x="-2097142" y="4177369"/>
            <a:ext cx="3049200" cy="720000"/>
          </a:xfrm>
          <a:prstGeom prst="rect">
            <a:avLst/>
          </a:prstGeom>
          <a:solidFill>
            <a:srgbClr val="FFF30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产品运营推广</a:t>
            </a:r>
          </a:p>
        </p:txBody>
      </p:sp>
      <p:sp>
        <p:nvSpPr>
          <p:cNvPr id="15" name="红"/>
          <p:cNvSpPr/>
          <p:nvPr/>
        </p:nvSpPr>
        <p:spPr>
          <a:xfrm rot="20015796">
            <a:off x="-2097143" y="5245876"/>
            <a:ext cx="3049200" cy="720000"/>
          </a:xfrm>
          <a:prstGeom prst="rect">
            <a:avLst/>
          </a:prstGeom>
          <a:solidFill>
            <a:srgbClr val="DB25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内容占位符 5"/>
          <p:cNvSpPr>
            <a:spLocks noGrp="1"/>
          </p:cNvSpPr>
          <p:nvPr>
            <p:ph sz="quarter" idx="11"/>
          </p:nvPr>
        </p:nvSpPr>
        <p:spPr>
          <a:xfrm>
            <a:off x="3236686" y="711200"/>
            <a:ext cx="8345326" cy="5651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蓝"/>
          <p:cNvSpPr/>
          <p:nvPr userDrawn="1"/>
        </p:nvSpPr>
        <p:spPr>
          <a:xfrm rot="20015796">
            <a:off x="-396242" y="2272867"/>
            <a:ext cx="3049200" cy="720000"/>
          </a:xfrm>
          <a:prstGeom prst="rect">
            <a:avLst/>
          </a:prstGeom>
          <a:solidFill>
            <a:srgbClr val="0093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产品运营产品</a:t>
            </a:r>
          </a:p>
        </p:txBody>
      </p:sp>
      <p:sp>
        <p:nvSpPr>
          <p:cNvPr id="8" name="绿"/>
          <p:cNvSpPr/>
          <p:nvPr userDrawn="1"/>
        </p:nvSpPr>
        <p:spPr>
          <a:xfrm rot="20015796">
            <a:off x="-2100352" y="2040354"/>
            <a:ext cx="3049200" cy="720000"/>
          </a:xfrm>
          <a:prstGeom prst="rect">
            <a:avLst/>
          </a:prstGeom>
          <a:solidFill>
            <a:srgbClr val="02914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taccato222 BT" panose="03090702030407020403" pitchFamily="66" charset="0"/>
                <a:ea typeface="+mn-ea"/>
              </a:rPr>
              <a:t>产品运营概况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taccato222 BT" panose="03090702030407020403" pitchFamily="66" charset="0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8496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03_动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红"/>
          <p:cNvSpPr/>
          <p:nvPr/>
        </p:nvSpPr>
        <p:spPr>
          <a:xfrm rot="20015796">
            <a:off x="-2097143" y="5245876"/>
            <a:ext cx="3049200" cy="720000"/>
          </a:xfrm>
          <a:prstGeom prst="rect">
            <a:avLst/>
          </a:prstGeom>
          <a:solidFill>
            <a:srgbClr val="DB25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内容占位符 5"/>
          <p:cNvSpPr>
            <a:spLocks noGrp="1"/>
          </p:cNvSpPr>
          <p:nvPr>
            <p:ph sz="quarter" idx="11"/>
          </p:nvPr>
        </p:nvSpPr>
        <p:spPr>
          <a:xfrm>
            <a:off x="3236686" y="711200"/>
            <a:ext cx="8345326" cy="5651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绿"/>
          <p:cNvSpPr/>
          <p:nvPr userDrawn="1"/>
        </p:nvSpPr>
        <p:spPr>
          <a:xfrm rot="20015796">
            <a:off x="-2100352" y="2040354"/>
            <a:ext cx="3049200" cy="720000"/>
          </a:xfrm>
          <a:prstGeom prst="rect">
            <a:avLst/>
          </a:prstGeom>
          <a:solidFill>
            <a:srgbClr val="02914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taccato222 BT" panose="03090702030407020403" pitchFamily="66" charset="0"/>
                <a:ea typeface="+mn-ea"/>
              </a:rPr>
              <a:t>产品运营概况</a:t>
            </a:r>
          </a:p>
        </p:txBody>
      </p:sp>
      <p:sp>
        <p:nvSpPr>
          <p:cNvPr id="9" name="黄"/>
          <p:cNvSpPr/>
          <p:nvPr userDrawn="1"/>
        </p:nvSpPr>
        <p:spPr>
          <a:xfrm rot="20015796">
            <a:off x="-393033" y="3341374"/>
            <a:ext cx="3049200" cy="720000"/>
          </a:xfrm>
          <a:prstGeom prst="rect">
            <a:avLst/>
          </a:prstGeom>
          <a:solidFill>
            <a:srgbClr val="FFF30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产品运营推广</a:t>
            </a:r>
          </a:p>
        </p:txBody>
      </p:sp>
      <p:sp>
        <p:nvSpPr>
          <p:cNvPr id="10" name="蓝"/>
          <p:cNvSpPr/>
          <p:nvPr userDrawn="1"/>
        </p:nvSpPr>
        <p:spPr>
          <a:xfrm rot="20015796">
            <a:off x="-2097142" y="3108862"/>
            <a:ext cx="3049200" cy="720000"/>
          </a:xfrm>
          <a:prstGeom prst="rect">
            <a:avLst/>
          </a:prstGeom>
          <a:solidFill>
            <a:srgbClr val="0093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产品运营产品</a:t>
            </a:r>
          </a:p>
        </p:txBody>
      </p:sp>
    </p:spTree>
    <p:extLst>
      <p:ext uri="{BB962C8B-B14F-4D97-AF65-F5344CB8AC3E}">
        <p14:creationId xmlns="" xmlns:p14="http://schemas.microsoft.com/office/powerpoint/2010/main" val="757534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04_动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5"/>
          <p:cNvSpPr>
            <a:spLocks noGrp="1"/>
          </p:cNvSpPr>
          <p:nvPr>
            <p:ph sz="quarter" idx="11"/>
          </p:nvPr>
        </p:nvSpPr>
        <p:spPr>
          <a:xfrm>
            <a:off x="3236686" y="711200"/>
            <a:ext cx="8345326" cy="5651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绿"/>
          <p:cNvSpPr/>
          <p:nvPr userDrawn="1"/>
        </p:nvSpPr>
        <p:spPr>
          <a:xfrm rot="20015796">
            <a:off x="-2100352" y="2040354"/>
            <a:ext cx="3049200" cy="720000"/>
          </a:xfrm>
          <a:prstGeom prst="rect">
            <a:avLst/>
          </a:prstGeom>
          <a:solidFill>
            <a:srgbClr val="02914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taccato222 BT" panose="03090702030407020403" pitchFamily="66" charset="0"/>
                <a:ea typeface="+mn-ea"/>
              </a:rPr>
              <a:t>产品运营概况</a:t>
            </a:r>
          </a:p>
        </p:txBody>
      </p:sp>
      <p:sp>
        <p:nvSpPr>
          <p:cNvPr id="10" name="蓝"/>
          <p:cNvSpPr/>
          <p:nvPr userDrawn="1"/>
        </p:nvSpPr>
        <p:spPr>
          <a:xfrm rot="20015796">
            <a:off x="-2097142" y="3108862"/>
            <a:ext cx="3049200" cy="720000"/>
          </a:xfrm>
          <a:prstGeom prst="rect">
            <a:avLst/>
          </a:prstGeom>
          <a:solidFill>
            <a:srgbClr val="0093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产品运营产品</a:t>
            </a:r>
          </a:p>
        </p:txBody>
      </p:sp>
      <p:sp>
        <p:nvSpPr>
          <p:cNvPr id="7" name="黄"/>
          <p:cNvSpPr/>
          <p:nvPr userDrawn="1"/>
        </p:nvSpPr>
        <p:spPr>
          <a:xfrm rot="20015796">
            <a:off x="-2097142" y="4177369"/>
            <a:ext cx="3049200" cy="720000"/>
          </a:xfrm>
          <a:prstGeom prst="rect">
            <a:avLst/>
          </a:prstGeom>
          <a:solidFill>
            <a:srgbClr val="FFF30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产品运营推广</a:t>
            </a:r>
          </a:p>
        </p:txBody>
      </p:sp>
      <p:sp>
        <p:nvSpPr>
          <p:cNvPr id="12" name="红"/>
          <p:cNvSpPr/>
          <p:nvPr userDrawn="1"/>
        </p:nvSpPr>
        <p:spPr>
          <a:xfrm rot="20015796">
            <a:off x="-410237" y="4384338"/>
            <a:ext cx="3049200" cy="720000"/>
          </a:xfrm>
          <a:prstGeom prst="rect">
            <a:avLst/>
          </a:prstGeom>
          <a:solidFill>
            <a:srgbClr val="DB25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298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绿"/>
          <p:cNvSpPr/>
          <p:nvPr userDrawn="1"/>
        </p:nvSpPr>
        <p:spPr>
          <a:xfrm rot="-1380000">
            <a:off x="707658" y="1291430"/>
            <a:ext cx="3240000" cy="4320000"/>
          </a:xfrm>
          <a:prstGeom prst="rect">
            <a:avLst/>
          </a:prstGeom>
          <a:solidFill>
            <a:srgbClr val="02914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</a:t>
            </a:r>
            <a:endParaRPr lang="zh-CN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黄"/>
          <p:cNvSpPr/>
          <p:nvPr userDrawn="1"/>
        </p:nvSpPr>
        <p:spPr>
          <a:xfrm rot="900000">
            <a:off x="3257416" y="1234430"/>
            <a:ext cx="3240000" cy="4320000"/>
          </a:xfrm>
          <a:prstGeom prst="rect">
            <a:avLst/>
          </a:prstGeom>
          <a:solidFill>
            <a:srgbClr val="FFF30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</a:t>
            </a:r>
            <a:endParaRPr lang="zh-CN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蓝"/>
          <p:cNvSpPr/>
          <p:nvPr userDrawn="1"/>
        </p:nvSpPr>
        <p:spPr>
          <a:xfrm rot="-1200000">
            <a:off x="5859366" y="1156309"/>
            <a:ext cx="3240000" cy="4320000"/>
          </a:xfrm>
          <a:prstGeom prst="rect">
            <a:avLst/>
          </a:prstGeom>
          <a:solidFill>
            <a:srgbClr val="0093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欣</a:t>
            </a:r>
            <a:endParaRPr lang="zh-CN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红"/>
          <p:cNvSpPr/>
          <p:nvPr userDrawn="1"/>
        </p:nvSpPr>
        <p:spPr>
          <a:xfrm rot="1200000">
            <a:off x="8324099" y="1156309"/>
            <a:ext cx="3240000" cy="4320000"/>
          </a:xfrm>
          <a:prstGeom prst="rect">
            <a:avLst/>
          </a:prstGeom>
          <a:solidFill>
            <a:srgbClr val="DB25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赏</a:t>
            </a:r>
            <a:endParaRPr lang="zh-CN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5025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59EE79-EEBD-4D01-91B8-57C90888085D}" type="datetime1">
              <a:rPr lang="en-US" altLang="zh-CN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5" r:id="rId4"/>
    <p:sldLayoutId id="2147483857" r:id="rId5"/>
    <p:sldLayoutId id="2147483858" r:id="rId6"/>
    <p:sldLayoutId id="214748385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产品运营？！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陆渐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1604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082413" y="486697"/>
            <a:ext cx="3893574" cy="292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72580" y="3456039"/>
            <a:ext cx="3893574" cy="292018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25149" y="491613"/>
            <a:ext cx="3893574" cy="292018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39896" y="3441290"/>
            <a:ext cx="3893574" cy="29201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2056" y="1135631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消费者保障服务</a:t>
            </a:r>
            <a:endParaRPr lang="zh-CN" altLang="en-US" dirty="0"/>
          </a:p>
        </p:txBody>
      </p:sp>
      <p:graphicFrame>
        <p:nvGraphicFramePr>
          <p:cNvPr id="18" name="图示 17"/>
          <p:cNvGraphicFramePr/>
          <p:nvPr/>
        </p:nvGraphicFramePr>
        <p:xfrm>
          <a:off x="3583842" y="3982058"/>
          <a:ext cx="2949688" cy="2212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436371" y="1666573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年的消保：卖家数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淘宝没有现成的买家管理规则</a:t>
            </a:r>
            <a:endParaRPr lang="en-US" altLang="zh-CN" dirty="0" smtClean="0"/>
          </a:p>
          <a:p>
            <a:r>
              <a:rPr lang="zh-CN" altLang="en-US" dirty="0" smtClean="0"/>
              <a:t>淘宝开始了服务背书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26304" y="34806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在满足谁的需求？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18441" y="1032383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聊：小二，卖家，消费者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调研：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小二难点在哪里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卖家的痛点在哪里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上线之后的客户的声音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8216" y="3569109"/>
            <a:ext cx="3701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结论：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类目小二希望把消保卖家作为标杆做推广，但是担心卖家质量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客服小二介入成本反而高，慢慢变成了消保卖家的客服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好卖家没办法站出来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消费者对于品牌认知度不强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lujian\AppData\Local\Microsoft\Windows\Temporary Internet Files\Content.IE5\KFCKZESF\MC900371076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15497" y="4718102"/>
            <a:ext cx="1355725" cy="18034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9940413" y="64444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这真的是结论吗？</a:t>
            </a:r>
            <a:endParaRPr lang="zh-CN" altLang="en-US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Graphic spid="18" grpId="0">
        <p:bldAsOne/>
      </p:bldGraphic>
      <p:bldP spid="20" grpId="0"/>
      <p:bldP spid="21" grpId="0"/>
      <p:bldP spid="23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72685" y="24036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退款警戒线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841185" y="322956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超时退款成功笔数</a:t>
            </a:r>
            <a:endParaRPr lang="zh-CN" altLang="en-US" b="1" dirty="0"/>
          </a:p>
        </p:txBody>
      </p:sp>
      <p:sp>
        <p:nvSpPr>
          <p:cNvPr id="6" name="下箭头 5"/>
          <p:cNvSpPr/>
          <p:nvPr/>
        </p:nvSpPr>
        <p:spPr>
          <a:xfrm>
            <a:off x="9586460" y="1961504"/>
            <a:ext cx="427703" cy="3982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9591375" y="2821827"/>
            <a:ext cx="427703" cy="3982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9596290" y="3696895"/>
            <a:ext cx="427703" cy="3982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49339" y="417837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超时退款成功率</a:t>
            </a:r>
            <a:endParaRPr lang="zh-CN" altLang="en-US" b="1" dirty="0"/>
          </a:p>
        </p:txBody>
      </p:sp>
      <p:sp>
        <p:nvSpPr>
          <p:cNvPr id="10" name="下箭头 9"/>
          <p:cNvSpPr/>
          <p:nvPr/>
        </p:nvSpPr>
        <p:spPr>
          <a:xfrm>
            <a:off x="9601206" y="4616211"/>
            <a:ext cx="427703" cy="3982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93815" y="520092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纠纷退款率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932564" y="52058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纠纷退款笔数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7876181" y="147483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/>
              <a:t>消费者保障服务之卖家管理与清退规则</a:t>
            </a:r>
            <a:endParaRPr lang="en-US" altLang="zh-C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54362" y="143059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深</a:t>
            </a:r>
            <a:r>
              <a:rPr lang="zh-CN" altLang="en-US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挖，简单化</a:t>
            </a:r>
            <a:endParaRPr lang="en-US" altLang="zh-CN" b="1" dirty="0" smtClean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b="1" dirty="0" smtClean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筛选一</a:t>
            </a:r>
            <a:r>
              <a:rPr lang="zh-CN" altLang="en-US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批好</a:t>
            </a:r>
            <a:r>
              <a:rPr lang="zh-CN" altLang="en-US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商家给我！</a:t>
            </a:r>
            <a:r>
              <a:rPr lang="zh-CN" altLang="en-US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谢谢</a:t>
            </a:r>
          </a:p>
        </p:txBody>
      </p:sp>
      <p:sp>
        <p:nvSpPr>
          <p:cNvPr id="14" name="右箭头 13"/>
          <p:cNvSpPr/>
          <p:nvPr/>
        </p:nvSpPr>
        <p:spPr>
          <a:xfrm>
            <a:off x="6533536" y="1460091"/>
            <a:ext cx="752168" cy="4277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72348" y="5161936"/>
            <a:ext cx="3642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大家一起来试试？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需求方哪些：</a:t>
            </a:r>
            <a:endParaRPr lang="en-US" altLang="zh-CN" dirty="0" smtClean="0"/>
          </a:p>
          <a:p>
            <a:r>
              <a:rPr lang="zh-CN" altLang="en-US" dirty="0" smtClean="0"/>
              <a:t>聊聊：</a:t>
            </a:r>
            <a:endParaRPr lang="en-US" altLang="zh-CN" dirty="0" smtClean="0"/>
          </a:p>
          <a:p>
            <a:r>
              <a:rPr lang="zh-CN" altLang="en-US" dirty="0" smtClean="0"/>
              <a:t>结论深挖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/>
      <p:bldP spid="3" grpId="0"/>
      <p:bldP spid="14" grpId="0" animBg="1"/>
      <p:bldP spid="1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3236686" y="711200"/>
            <a:ext cx="8345326" cy="837381"/>
          </a:xfrm>
        </p:spPr>
        <p:txBody>
          <a:bodyPr/>
          <a:lstStyle/>
          <a:p>
            <a:r>
              <a:rPr lang="zh-CN" altLang="en-US" dirty="0" smtClean="0"/>
              <a:t>永恒的话题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资源和开发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2348" y="15190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运营是会省钱过日子的人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599" y="2330245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任何东西开始，别太靠产品。前提：产品是能用的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运营先跑起来，把雪球滚出点样子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612530" y="3760528"/>
            <a:ext cx="754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整产品的研发和生产   这边需要的是项目管理。不展开了，他是个大课题</a:t>
            </a:r>
            <a:endParaRPr lang="zh-CN" altLang="en-US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1627" y="283169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你的规划只是产品规划，没有运营的规划，为什么？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7910" y="439502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推广营销方案哪去啦？</a:t>
            </a:r>
            <a:endParaRPr lang="zh-CN" altLang="en-US" sz="20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339920" y="725948"/>
            <a:ext cx="8345326" cy="67514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ea"/>
              </a:rPr>
              <a:t>推广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背后的需求？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8103" y="2566219"/>
            <a:ext cx="47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推广的事情：威逼利诱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1363" y="1857985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、扩大用户群。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1844" y="5235677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利诱过来的是酒肉朋友</a:t>
            </a:r>
            <a:endParaRPr lang="en-US" altLang="zh-CN" dirty="0" smtClean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威逼过来的是患难兄弟</a:t>
            </a:r>
            <a:endParaRPr lang="zh-CN" altLang="en-US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6748" y="1198920"/>
            <a:ext cx="82772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45865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  <p:bldP spid="7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9729" y="26371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合适的时间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合适的信息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合适的渠道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给合适的人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5148" y="146009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推广很简单，找到你的弹药和渠道，打击需求最高的人群：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040" y="846278"/>
            <a:ext cx="8228013" cy="2438573"/>
          </a:xfrm>
          <a:prstGeom prst="rect">
            <a:avLst/>
          </a:prstGeom>
        </p:spPr>
        <p:txBody>
          <a:bodyPr/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制定营销推广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《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排期计划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kumimoji="0" lang="zh-CN" altLang="en-US" sz="2000" b="1" i="0" u="none" strike="noStrike" kern="1200" cap="none" spc="0" normalizeH="0" baseline="0" noProof="0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因为：定好排期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有计划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有准备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所以：就知道该怎么推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推什么。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成功永远是留给有准备的人的</a:t>
            </a:r>
            <a:endParaRPr kumimoji="0" lang="en-US" altLang="zh-CN" sz="2000" b="0" i="0" u="none" strike="noStrike" kern="1200" cap="none" spc="0" normalizeH="0" baseline="0" noProof="0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62403" y="2678799"/>
            <a:ext cx="7772400" cy="28514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旺旺：定向浮出，系统消息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站内信：站内信，站内信公告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社区微博：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社区公告和公告栏文字链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用户网站行为路径：一些公告文字链，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banner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6419" y="18578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我们现有的推广途径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1935" y="4156852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一个好的内容需符合四点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亲切 冷酷 简单 清楚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6129" y="1724245"/>
            <a:ext cx="69509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标题可以夸大但不可以欺骗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套以上标题，用于筛选更换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找准用户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的点很重要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内容必须要给用户有行动力。而不是看了就完了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6377" y="94692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标题：一个给力的标题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41059" y="929587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内容：一段威武的内容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2739153" y="69703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个月成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皇冠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！大小卖家统统都可以尝试的绝招！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流量暴增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！卖家数钱数到手抽筋！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温馨提醒您的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店铺部份服务功能将取消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 descr="wangji_600x90x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3858" y="1975050"/>
            <a:ext cx="714375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liuliang_20080911_yanhu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3858" y="3046613"/>
            <a:ext cx="7239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8452" y="9291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写在前面：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8671" y="1843561"/>
            <a:ext cx="8513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产品运营，一个谁都能做，谁都做不好的一个工作！</a:t>
            </a:r>
            <a:endParaRPr lang="en-US" altLang="zh-CN" dirty="0" smtClean="0"/>
          </a:p>
          <a:p>
            <a:r>
              <a:rPr lang="zh-CN" altLang="en-US" dirty="0" smtClean="0"/>
              <a:t>他需要懂很多，但是他啥都没有</a:t>
            </a:r>
            <a:endParaRPr lang="en-US" altLang="zh-CN" dirty="0" smtClean="0"/>
          </a:p>
          <a:p>
            <a:r>
              <a:rPr lang="zh-CN" altLang="en-US" dirty="0" smtClean="0"/>
              <a:t>产品运营需要培训的内容也有很多</a:t>
            </a:r>
            <a:endParaRPr lang="en-US" altLang="zh-CN" dirty="0" smtClean="0"/>
          </a:p>
          <a:p>
            <a:r>
              <a:rPr lang="zh-CN" altLang="en-US" dirty="0" smtClean="0"/>
              <a:t>今天可能对大家的帮助不是很大，但是只是希望能让大家更加清楚产品运营做啥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还是那句话：我们都在找所谓的武林秘籍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干货，最后找到的肯定是“无字天书”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相信你自己，你是独一无二的！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81604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6225" y="200947"/>
            <a:ext cx="37242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0159" y="468569"/>
            <a:ext cx="45434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60690" y="3706609"/>
            <a:ext cx="45339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9950" y="3217606"/>
            <a:ext cx="4972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、提升活跃度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3241367" y="13066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/>
          </p:cNvSpPr>
          <p:nvPr/>
        </p:nvSpPr>
        <p:spPr bwMode="auto">
          <a:xfrm>
            <a:off x="2905535" y="633516"/>
            <a:ext cx="8640763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dirty="0">
                <a:effectLst/>
                <a:latin typeface="Times New Roman" pitchFamily="18" charset="0"/>
                <a:ea typeface="华文中宋" pitchFamily="2" charset="-122"/>
              </a:rPr>
              <a:t>做</a:t>
            </a:r>
            <a:r>
              <a:rPr kumimoji="1" lang="zh-CN" altLang="en-US" sz="2800" dirty="0">
                <a:effectLst/>
                <a:latin typeface="华文中宋"/>
                <a:ea typeface="华文中宋" pitchFamily="2" charset="-122"/>
              </a:rPr>
              <a:t>“</a:t>
            </a:r>
            <a:r>
              <a:rPr kumimoji="1" lang="zh-CN" altLang="en-US" sz="2800" dirty="0">
                <a:effectLst/>
                <a:latin typeface="Times New Roman" pitchFamily="18" charset="0"/>
                <a:ea typeface="华文中宋" pitchFamily="2" charset="-122"/>
              </a:rPr>
              <a:t>产品</a:t>
            </a:r>
            <a:r>
              <a:rPr kumimoji="1" lang="zh-CN" altLang="en-US" sz="2800" dirty="0">
                <a:effectLst/>
                <a:latin typeface="华文中宋"/>
                <a:ea typeface="华文中宋" pitchFamily="2" charset="-122"/>
              </a:rPr>
              <a:t>”</a:t>
            </a:r>
            <a:r>
              <a:rPr kumimoji="1" lang="zh-CN" altLang="en-US" sz="2800" dirty="0">
                <a:effectLst/>
                <a:latin typeface="Times New Roman" pitchFamily="18" charset="0"/>
                <a:ea typeface="华文中宋" pitchFamily="2" charset="-122"/>
              </a:rPr>
              <a:t>，不外乎</a:t>
            </a:r>
            <a:r>
              <a:rPr kumimoji="1" lang="zh-CN" altLang="en-US" sz="2800" dirty="0">
                <a:effectLst/>
                <a:latin typeface="华文中宋"/>
                <a:ea typeface="华文中宋" pitchFamily="2" charset="-122"/>
              </a:rPr>
              <a:t>“</a:t>
            </a:r>
            <a:r>
              <a:rPr kumimoji="1" lang="zh-CN" altLang="en-US" sz="2800" dirty="0">
                <a:solidFill>
                  <a:srgbClr val="FF0000"/>
                </a:solidFill>
                <a:effectLst/>
                <a:latin typeface="Times New Roman" pitchFamily="18" charset="0"/>
                <a:ea typeface="华文中宋" pitchFamily="2" charset="-122"/>
              </a:rPr>
              <a:t>要想自己爽，先让别人爽</a:t>
            </a:r>
            <a:r>
              <a:rPr kumimoji="1" lang="zh-CN" altLang="en-US" sz="2800" dirty="0">
                <a:effectLst/>
                <a:latin typeface="华文中宋"/>
                <a:ea typeface="华文中宋" pitchFamily="2" charset="-122"/>
              </a:rPr>
              <a:t>”</a:t>
            </a:r>
            <a:r>
              <a:rPr kumimoji="1" lang="zh-CN" altLang="en-US" sz="2800" dirty="0">
                <a:effectLst/>
                <a:latin typeface="Times New Roman" pitchFamily="18" charset="0"/>
                <a:ea typeface="华文中宋" pitchFamily="2" charset="-122"/>
              </a:rPr>
              <a:t>。</a:t>
            </a:r>
          </a:p>
        </p:txBody>
      </p:sp>
      <p:sp>
        <p:nvSpPr>
          <p:cNvPr id="16" name="内容占位符 2"/>
          <p:cNvSpPr>
            <a:spLocks/>
          </p:cNvSpPr>
          <p:nvPr/>
        </p:nvSpPr>
        <p:spPr bwMode="auto">
          <a:xfrm>
            <a:off x="3671221" y="1605680"/>
            <a:ext cx="763428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effectLst/>
                <a:latin typeface="Times New Roman" pitchFamily="18" charset="0"/>
                <a:ea typeface="华文中宋" pitchFamily="2" charset="-122"/>
              </a:rPr>
              <a:t>永远站在用户的角度考虑问题。</a:t>
            </a:r>
          </a:p>
          <a:p>
            <a:pPr marL="177800" indent="-177800" algn="l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effectLst/>
                <a:latin typeface="Times New Roman" pitchFamily="18" charset="0"/>
                <a:ea typeface="华文中宋" pitchFamily="2" charset="-122"/>
              </a:rPr>
              <a:t>细节、细节、还是细节。</a:t>
            </a:r>
          </a:p>
          <a:p>
            <a:pPr marL="177800" indent="-177800" algn="l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effectLst/>
                <a:latin typeface="Times New Roman" pitchFamily="18" charset="0"/>
                <a:ea typeface="华文中宋" pitchFamily="2" charset="-122"/>
              </a:rPr>
              <a:t>根据实际情况排定优先级比确定功能更重要。</a:t>
            </a:r>
            <a:endParaRPr kumimoji="1" lang="zh-CN" altLang="en-US" sz="1400" dirty="0">
              <a:effectLst/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17" name="内容占位符 2"/>
          <p:cNvSpPr>
            <a:spLocks/>
          </p:cNvSpPr>
          <p:nvPr/>
        </p:nvSpPr>
        <p:spPr bwMode="auto">
          <a:xfrm>
            <a:off x="2995612" y="3919077"/>
            <a:ext cx="86407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dirty="0">
                <a:effectLst/>
                <a:latin typeface="Times New Roman" pitchFamily="18" charset="0"/>
                <a:ea typeface="华文中宋" pitchFamily="2" charset="-122"/>
              </a:rPr>
              <a:t>做</a:t>
            </a:r>
            <a:r>
              <a:rPr kumimoji="1" lang="zh-CN" altLang="en-US" sz="2800" dirty="0">
                <a:effectLst/>
                <a:latin typeface="华文中宋"/>
                <a:ea typeface="华文中宋" pitchFamily="2" charset="-122"/>
              </a:rPr>
              <a:t>“</a:t>
            </a:r>
            <a:r>
              <a:rPr kumimoji="1" lang="zh-CN" altLang="en-US" sz="2800" dirty="0">
                <a:effectLst/>
                <a:latin typeface="Times New Roman" pitchFamily="18" charset="0"/>
                <a:ea typeface="华文中宋" pitchFamily="2" charset="-122"/>
              </a:rPr>
              <a:t>运营</a:t>
            </a:r>
            <a:r>
              <a:rPr kumimoji="1" lang="zh-CN" altLang="en-US" sz="2800" dirty="0">
                <a:effectLst/>
                <a:latin typeface="华文中宋"/>
                <a:ea typeface="华文中宋" pitchFamily="2" charset="-122"/>
              </a:rPr>
              <a:t>”</a:t>
            </a:r>
            <a:r>
              <a:rPr kumimoji="1" lang="zh-CN" altLang="en-US" sz="2800" dirty="0">
                <a:effectLst/>
                <a:latin typeface="Times New Roman" pitchFamily="18" charset="0"/>
                <a:ea typeface="华文中宋" pitchFamily="2" charset="-122"/>
              </a:rPr>
              <a:t>，就是</a:t>
            </a:r>
            <a:r>
              <a:rPr kumimoji="1" lang="zh-CN" altLang="en-US" sz="2800" dirty="0">
                <a:effectLst/>
                <a:latin typeface="华文中宋"/>
                <a:ea typeface="华文中宋" pitchFamily="2" charset="-122"/>
              </a:rPr>
              <a:t>“</a:t>
            </a:r>
            <a:r>
              <a:rPr kumimoji="1" lang="zh-CN" altLang="en-US" sz="2800" dirty="0">
                <a:solidFill>
                  <a:srgbClr val="FF0000"/>
                </a:solidFill>
                <a:effectLst/>
                <a:latin typeface="Times New Roman" pitchFamily="18" charset="0"/>
                <a:ea typeface="华文中宋" pitchFamily="2" charset="-122"/>
              </a:rPr>
              <a:t>精打细算过日子</a:t>
            </a:r>
            <a:r>
              <a:rPr kumimoji="1" lang="zh-CN" altLang="en-US" sz="2800" dirty="0">
                <a:effectLst/>
                <a:latin typeface="华文中宋"/>
                <a:ea typeface="华文中宋" pitchFamily="2" charset="-122"/>
              </a:rPr>
              <a:t>”</a:t>
            </a:r>
            <a:r>
              <a:rPr kumimoji="1" lang="zh-CN" altLang="en-US" sz="2800" dirty="0">
                <a:effectLst/>
                <a:latin typeface="Times New Roman" pitchFamily="18" charset="0"/>
                <a:ea typeface="华文中宋" pitchFamily="2" charset="-122"/>
              </a:rPr>
              <a:t>。</a:t>
            </a:r>
          </a:p>
        </p:txBody>
      </p:sp>
      <p:sp>
        <p:nvSpPr>
          <p:cNvPr id="18" name="内容占位符 2"/>
          <p:cNvSpPr>
            <a:spLocks/>
          </p:cNvSpPr>
          <p:nvPr/>
        </p:nvSpPr>
        <p:spPr bwMode="auto">
          <a:xfrm>
            <a:off x="3687558" y="4596273"/>
            <a:ext cx="763428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effectLst/>
                <a:latin typeface="Times New Roman" pitchFamily="18" charset="0"/>
                <a:ea typeface="华文中宋" pitchFamily="2" charset="-122"/>
              </a:rPr>
              <a:t>任何时候，牢记运营的三大目标。</a:t>
            </a:r>
          </a:p>
          <a:p>
            <a:pPr marL="177800" indent="-177800" algn="l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effectLst/>
                <a:latin typeface="Times New Roman" pitchFamily="18" charset="0"/>
                <a:ea typeface="华文中宋" pitchFamily="2" charset="-122"/>
              </a:rPr>
              <a:t>运营体系是枯燥复杂的，但原理是一致、通用的。</a:t>
            </a:r>
            <a:endParaRPr kumimoji="1" lang="zh-CN" altLang="en-US" sz="1400" dirty="0">
              <a:effectLst/>
              <a:latin typeface="Times New Roman" pitchFamily="18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27132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运营要学的东西很多，心可以慢慢来，行动必须快！运营牢记：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没有所谓正确和错误的选择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只在你选择之后的处理态度和方法。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791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2800" dirty="0" smtClean="0"/>
              <a:t>产品运营概况</a:t>
            </a:r>
            <a:endParaRPr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2800" dirty="0" smtClean="0"/>
              <a:t>产品运营产品</a:t>
            </a:r>
            <a:endParaRPr lang="zh-CN" altLang="en-US" sz="28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2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2800" dirty="0" smtClean="0"/>
              <a:t>产品运营推广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56855521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13562" y="766916"/>
            <a:ext cx="648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产品运营是啥？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16826" y="1409404"/>
            <a:ext cx="773798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“运营是啥不重要，所以产品运营啥都不是，任何人都可以做产品运营。”</a:t>
            </a:r>
            <a:endParaRPr kumimoji="1"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3562" y="2123793"/>
            <a:ext cx="648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产品运营干啥？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3" name="图片 22" descr="013000002917461274672343699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92" y="4608575"/>
            <a:ext cx="4360607" cy="183145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6490" y="2892988"/>
            <a:ext cx="609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2340" y="2858422"/>
            <a:ext cx="1181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22470" y="2926479"/>
            <a:ext cx="1171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87970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2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5071" y="648954"/>
            <a:ext cx="648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“雪球”怎么滚？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76245" y="12358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5383161" y="3259394"/>
            <a:ext cx="1548581" cy="1268361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产品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运营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350394-E95C-45DD-9718-66BCE14F5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CC350394-E95C-45DD-9718-66BCE14F5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59E6CB-1878-453D-BF27-105E44345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E059E6CB-1878-453D-BF27-105E44345D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FE1169-07AF-4473-A03A-17763051D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E0FE1169-07AF-4473-A03A-17763051D3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291385-E8F1-4724-95E2-EFD8ED443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27291385-E8F1-4724-95E2-EFD8ED443C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388E24-2EB6-4DE4-B5E6-B1FD33AA0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E3388E24-2EB6-4DE4-B5E6-B1FD33AA0E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0D7EE9-5BB0-4C1A-A454-6357ED43C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B60D7EE9-5BB0-4C1A-A454-6357ED43C4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4EF318-8079-4984-A819-192956F5D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FA4EF318-8079-4984-A819-192956F5D9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29CDC-5A35-4FFC-B1EE-A3F7B062C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8C529CDC-5A35-4FFC-B1EE-A3F7B062C7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5071" y="1725558"/>
            <a:ext cx="648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“雪球”滚大的条件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运营三大目标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6363" y="25485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扩大用户群。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提高用户活跃度。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寻找合适的盈利模式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增加收入。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7884" y="5117690"/>
            <a:ext cx="690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任何</a:t>
            </a:r>
            <a:r>
              <a:rPr lang="en-US" altLang="zh-CN" sz="2400" dirty="0" smtClean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KPI</a:t>
            </a:r>
            <a:r>
              <a:rPr lang="zh-CN" altLang="en-US" sz="2400" dirty="0" smtClean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背后我们内心必须要有这</a:t>
            </a:r>
            <a:r>
              <a:rPr lang="en-US" altLang="zh-CN" sz="2400" dirty="0" smtClean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个大目标为</a:t>
            </a:r>
            <a:r>
              <a:rPr lang="en-US" altLang="zh-CN" sz="2400" dirty="0" smtClean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base</a:t>
            </a:r>
            <a:endParaRPr lang="zh-CN" altLang="en-US" sz="2400" dirty="0">
              <a:solidFill>
                <a:srgbClr val="FFFF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98813" y="486722"/>
            <a:ext cx="648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产品是啥？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2149" y="1052084"/>
            <a:ext cx="69071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latin typeface="华文楷体" pitchFamily="2" charset="-122"/>
                <a:ea typeface="华文楷体" pitchFamily="2" charset="-122"/>
              </a:rPr>
              <a:t>任何事物的存在，都是因为它们被需要。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solidFill>
                  <a:srgbClr val="FFF308"/>
                </a:solidFill>
                <a:latin typeface="华文楷体" pitchFamily="2" charset="-122"/>
                <a:ea typeface="华文楷体" pitchFamily="2" charset="-122"/>
              </a:rPr>
              <a:t>与其说“存在就是合理”，不如说“存在就是被需要”。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latin typeface="华文楷体" pitchFamily="2" charset="-122"/>
                <a:ea typeface="华文楷体" pitchFamily="2" charset="-122"/>
              </a:rPr>
              <a:t>从一栋楼、到一个人、到一支笔、一个苹果，莫不满足这个道理。</a:t>
            </a:r>
          </a:p>
          <a:p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4182" y="5781056"/>
            <a:ext cx="7366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66"/>
                </a:solidFill>
                <a:latin typeface="华文楷体" pitchFamily="2" charset="-122"/>
                <a:ea typeface="华文楷体" pitchFamily="2" charset="-122"/>
              </a:rPr>
              <a:t>产品，就是一系列符合用户需求的功能的组合</a:t>
            </a:r>
            <a:endParaRPr lang="zh-CN" altLang="en-US" sz="2800" b="1" dirty="0">
              <a:solidFill>
                <a:srgbClr val="FFFF66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572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3236686" y="711200"/>
            <a:ext cx="8345326" cy="101436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需求！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“滚雪球”的核心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7844" y="171050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如何确定需求？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4141" y="3141407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不是老板给的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不是坐着自己想出来的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不是通过数据分析出来的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445" y="3647774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是去聊出来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是通过大量用户调研出来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是越简单越好的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 rot="10800000" flipV="1">
            <a:off x="3288892" y="3067666"/>
            <a:ext cx="6238566" cy="1637071"/>
          </a:xfrm>
          <a:prstGeom prst="bentConnector3">
            <a:avLst>
              <a:gd name="adj1" fmla="val 50000"/>
            </a:avLst>
          </a:prstGeom>
          <a:ln>
            <a:solidFill>
              <a:srgbClr val="FFFF9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7038" y="215849"/>
            <a:ext cx="4156433" cy="270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5586" y="265471"/>
            <a:ext cx="4150571" cy="512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4721" y="3133879"/>
            <a:ext cx="3986486" cy="372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588" y="2371725"/>
            <a:ext cx="51911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4584" y="556138"/>
            <a:ext cx="5362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32671" y="1494658"/>
            <a:ext cx="54864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自定义 7">
      <a:dk1>
        <a:sysClr val="windowText" lastClr="000000"/>
      </a:dk1>
      <a:lt1>
        <a:sysClr val="window" lastClr="FFFFFF"/>
      </a:lt1>
      <a:dk2>
        <a:srgbClr val="212123"/>
      </a:dk2>
      <a:lt2>
        <a:srgbClr val="FFFFFF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中规中矩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TC104033929[[fn=石板]]</Template>
  <TotalTime>2679</TotalTime>
  <Words>925</Words>
  <Application>Microsoft Office PowerPoint</Application>
  <PresentationFormat>自定义</PresentationFormat>
  <Paragraphs>141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石板</vt:lpstr>
      <vt:lpstr>产品运营？！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当道之狼</dc:creator>
  <cp:lastModifiedBy>lujian</cp:lastModifiedBy>
  <cp:revision>78</cp:revision>
  <dcterms:created xsi:type="dcterms:W3CDTF">2013-06-03T01:21:11Z</dcterms:created>
  <dcterms:modified xsi:type="dcterms:W3CDTF">2013-11-21T08:29:30Z</dcterms:modified>
</cp:coreProperties>
</file>