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F74"/>
    <a:srgbClr val="FF2F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2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4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0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2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257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4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5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58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0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24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1D8-2FBA-6549-9199-D0C1E407910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61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3095" y="3138983"/>
            <a:ext cx="7772400" cy="1080661"/>
          </a:xfrm>
        </p:spPr>
        <p:txBody>
          <a:bodyPr/>
          <a:lstStyle/>
          <a:p>
            <a:pPr algn="r"/>
            <a:r>
              <a:rPr lang="es-ES_tradnl" b="1" dirty="0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s-ES" b="1" dirty="0" err="1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ítulo</a:t>
            </a:r>
            <a:endParaRPr lang="es-ES_tradnl" b="1" dirty="0">
              <a:solidFill>
                <a:srgbClr val="F51F7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sup_ppt" id="{3D28BB73-7F73-E846-8CB7-368FA6AE76B9}" vid="{08513453-895B-ED47-8C64-411850441D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ideasup_ppt</Template>
  <TotalTime>2</TotalTime>
  <Words>192</Words>
  <Application>Microsoft Macintosh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Título</vt:lpstr>
      <vt:lpstr>Titulo</vt:lpstr>
      <vt:lpstr>Titulo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 de Microsoft Office</dc:creator>
  <cp:lastModifiedBy>Usuario de Microsoft Office</cp:lastModifiedBy>
  <cp:revision>1</cp:revision>
  <dcterms:created xsi:type="dcterms:W3CDTF">2016-04-11T21:50:50Z</dcterms:created>
  <dcterms:modified xsi:type="dcterms:W3CDTF">2016-04-11T21:53:12Z</dcterms:modified>
</cp:coreProperties>
</file>