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1F74"/>
    <a:srgbClr val="FF2F9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16/6/16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22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16/6/16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46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16/6/16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603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16/6/16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325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16/6/16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257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16/6/16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33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16/6/16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343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16/6/16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554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16/6/16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581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16/6/16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402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16/6/16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248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281D8-2FBA-6549-9199-D0C1E407910F}" type="datetimeFigureOut">
              <a:rPr lang="es-ES_tradnl" smtClean="0"/>
              <a:t>16/6/16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615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3095" y="3138983"/>
            <a:ext cx="7772400" cy="1080661"/>
          </a:xfrm>
        </p:spPr>
        <p:txBody>
          <a:bodyPr/>
          <a:lstStyle/>
          <a:p>
            <a:pPr algn="r"/>
            <a:r>
              <a:rPr lang="es-ES_tradnl" b="1" dirty="0" smtClean="0">
                <a:solidFill>
                  <a:srgbClr val="F51F74"/>
                </a:solidFill>
                <a:latin typeface="Century Gothic" charset="0"/>
                <a:ea typeface="Century Gothic" charset="0"/>
                <a:cs typeface="Century Gothic" charset="0"/>
              </a:rPr>
              <a:t>T</a:t>
            </a:r>
            <a:r>
              <a:rPr lang="es-ES" b="1" dirty="0" err="1" smtClean="0">
                <a:solidFill>
                  <a:srgbClr val="F51F74"/>
                </a:solidFill>
                <a:latin typeface="Century Gothic" charset="0"/>
                <a:ea typeface="Century Gothic" charset="0"/>
                <a:cs typeface="Century Gothic" charset="0"/>
              </a:rPr>
              <a:t>ítulo</a:t>
            </a:r>
            <a:endParaRPr lang="es-ES_tradnl" b="1" dirty="0">
              <a:solidFill>
                <a:srgbClr val="F51F74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2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rgbClr val="FF9300"/>
                </a:solidFill>
                <a:latin typeface="Century Gothic" charset="0"/>
                <a:ea typeface="Century Gothic" charset="0"/>
                <a:cs typeface="Century Gothic" charset="0"/>
              </a:rPr>
              <a:t>Titulo</a:t>
            </a:r>
            <a:endParaRPr lang="es-ES_tradnl" b="1" dirty="0">
              <a:solidFill>
                <a:srgbClr val="FF93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consectetuer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commodo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ligula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Cum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sociis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natoque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penatibus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magnis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parturient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montes,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nascetur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ridiculus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mus.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quam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ultricies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pede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justo,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s-ES_tradnl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endParaRPr lang="es-ES_tradnl" sz="18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consectetuer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commodo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ligula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Cum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sociis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natoque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penatibus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magnis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parturient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montes,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nascetur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ridiculus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mus.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quam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ultricies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pede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justo,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endParaRPr lang="es-ES_tradnl" sz="18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8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ES_tradnl" b="1" dirty="0" smtClean="0">
                <a:solidFill>
                  <a:srgbClr val="FF9300"/>
                </a:solidFill>
                <a:latin typeface="Century Gothic" charset="0"/>
                <a:ea typeface="Century Gothic" charset="0"/>
                <a:cs typeface="Century Gothic" charset="0"/>
              </a:rPr>
              <a:t>Titulo</a:t>
            </a:r>
            <a:endParaRPr lang="es-ES_tradnl" b="1" dirty="0">
              <a:solidFill>
                <a:srgbClr val="FF93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consectetuer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commodo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ligula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Cum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sociis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natoque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penatibus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magnis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parturient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montes,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nascetur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ridiculus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mus.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quam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ultricies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pede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justo,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s-ES_tradnl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endParaRPr lang="es-ES_tradnl" sz="18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consectetuer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commodo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ligula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Cum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sociis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natoque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penatibus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magnis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parturient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montes,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nascetur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ridiculus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mus.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quam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ultricies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pede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justo,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endParaRPr lang="es-ES_tradnl" sz="18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3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easup_ppt" id="{3D28BB73-7F73-E846-8CB7-368FA6AE76B9}" vid="{08513453-895B-ED47-8C64-411850441D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ideasup_ppt</Template>
  <TotalTime>2</TotalTime>
  <Words>192</Words>
  <Application>Microsoft Macintosh PowerPoint</Application>
  <PresentationFormat>Presentación en pantalla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Tema de Office</vt:lpstr>
      <vt:lpstr>Título</vt:lpstr>
      <vt:lpstr>Titulo</vt:lpstr>
      <vt:lpstr>Titulo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Usuario de Microsoft Office</dc:creator>
  <cp:lastModifiedBy>Usuario de Microsoft Office</cp:lastModifiedBy>
  <cp:revision>2</cp:revision>
  <dcterms:created xsi:type="dcterms:W3CDTF">2016-04-11T21:50:50Z</dcterms:created>
  <dcterms:modified xsi:type="dcterms:W3CDTF">2016-06-16T23:04:31Z</dcterms:modified>
</cp:coreProperties>
</file>