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0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0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93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37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2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54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8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5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4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4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7BF1-E9DB-4F94-BBAE-7962C8A1730F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F24B-1D28-4113-AB2F-22A1DDA6A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33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986" y="-249730"/>
            <a:ext cx="10515600" cy="1325563"/>
          </a:xfrm>
        </p:spPr>
        <p:txBody>
          <a:bodyPr/>
          <a:lstStyle/>
          <a:p>
            <a:r>
              <a:rPr lang="fr-FR" dirty="0" smtClean="0"/>
              <a:t>redimStatic.py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9400" y="905933"/>
            <a:ext cx="1093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Program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as input a </a:t>
            </a:r>
            <a:r>
              <a:rPr lang="fr-FR" dirty="0" err="1" smtClean="0"/>
              <a:t>list</a:t>
            </a:r>
            <a:r>
              <a:rPr lang="fr-FR" dirty="0" smtClean="0"/>
              <a:t> of images and </a:t>
            </a:r>
            <a:r>
              <a:rPr lang="fr-FR" dirty="0" err="1" smtClean="0"/>
              <a:t>give</a:t>
            </a:r>
            <a:r>
              <a:rPr lang="fr-FR" dirty="0" smtClean="0"/>
              <a:t> as output </a:t>
            </a:r>
            <a:r>
              <a:rPr lang="fr-FR" dirty="0" err="1" smtClean="0"/>
              <a:t>recized</a:t>
            </a:r>
            <a:r>
              <a:rPr lang="fr-FR" dirty="0" smtClean="0"/>
              <a:t> images. </a:t>
            </a:r>
            <a:r>
              <a:rPr lang="fr-FR" dirty="0" err="1" smtClean="0"/>
              <a:t>Two</a:t>
            </a:r>
            <a:r>
              <a:rPr lang="fr-FR" dirty="0" smtClean="0"/>
              <a:t> cases test and train. </a:t>
            </a:r>
          </a:p>
          <a:p>
            <a:r>
              <a:rPr lang="fr-FR" dirty="0" smtClean="0"/>
              <a:t>Test case check size of all input images compare to final size and </a:t>
            </a:r>
            <a:r>
              <a:rPr lang="fr-FR" dirty="0" err="1" smtClean="0"/>
              <a:t>fix</a:t>
            </a:r>
            <a:r>
              <a:rPr lang="fr-FR" dirty="0" smtClean="0"/>
              <a:t> the zoom value as the </a:t>
            </a:r>
            <a:r>
              <a:rPr lang="fr-FR" dirty="0" err="1" smtClean="0"/>
              <a:t>lowest</a:t>
            </a:r>
            <a:r>
              <a:rPr lang="fr-FR" dirty="0" smtClean="0"/>
              <a:t> value of zoom. This case </a:t>
            </a:r>
            <a:r>
              <a:rPr lang="fr-FR" dirty="0" err="1" smtClean="0"/>
              <a:t>aims</a:t>
            </a:r>
            <a:r>
              <a:rPr lang="fr-FR" dirty="0" smtClean="0"/>
              <a:t> to </a:t>
            </a:r>
            <a:r>
              <a:rPr lang="fr-FR" dirty="0" err="1" smtClean="0"/>
              <a:t>apply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zoom on all images. Train case juste </a:t>
            </a:r>
            <a:r>
              <a:rPr lang="fr-FR" dirty="0" err="1" smtClean="0"/>
              <a:t>apply</a:t>
            </a:r>
            <a:r>
              <a:rPr lang="fr-FR" dirty="0" smtClean="0"/>
              <a:t> the maximum </a:t>
            </a:r>
            <a:r>
              <a:rPr lang="fr-FR" dirty="0" err="1" smtClean="0"/>
              <a:t>zomm</a:t>
            </a:r>
            <a:r>
              <a:rPr lang="fr-FR" dirty="0" smtClean="0"/>
              <a:t> on images.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53" y="2984926"/>
            <a:ext cx="1498600" cy="17084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85" y="2984926"/>
            <a:ext cx="1476377" cy="168728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72186" y="4693331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200x228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651272" y="4693331"/>
            <a:ext cx="15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210x240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379406" y="2430928"/>
            <a:ext cx="326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Input images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64867" y="2800260"/>
            <a:ext cx="386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Desired</a:t>
            </a:r>
            <a:r>
              <a:rPr lang="fr-FR" dirty="0" smtClean="0"/>
              <a:t> output size = 500x500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51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986" y="-249730"/>
            <a:ext cx="10515600" cy="1325563"/>
          </a:xfrm>
        </p:spPr>
        <p:txBody>
          <a:bodyPr/>
          <a:lstStyle/>
          <a:p>
            <a:r>
              <a:rPr lang="fr-FR" dirty="0" smtClean="0"/>
              <a:t>redimStatic.py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9400" y="905933"/>
            <a:ext cx="109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 case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2" y="4226791"/>
            <a:ext cx="1498600" cy="17084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2" y="1576725"/>
            <a:ext cx="1476377" cy="168728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22585" y="5935196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200x228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97739" y="3285130"/>
            <a:ext cx="15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210x240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026452" y="2246262"/>
            <a:ext cx="3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max_zoom</a:t>
            </a:r>
            <a:r>
              <a:rPr lang="fr-FR" dirty="0" smtClean="0"/>
              <a:t> = </a:t>
            </a:r>
          </a:p>
          <a:p>
            <a:r>
              <a:rPr lang="fr-FR" dirty="0" smtClean="0"/>
              <a:t>500/240 = 2.08 ~ 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26452" y="4953388"/>
            <a:ext cx="3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max_zoom</a:t>
            </a:r>
            <a:r>
              <a:rPr lang="fr-FR" dirty="0" smtClean="0"/>
              <a:t> =</a:t>
            </a:r>
          </a:p>
          <a:p>
            <a:r>
              <a:rPr lang="fr-FR" dirty="0" smtClean="0"/>
              <a:t> 500/228 = 2.19 ~ 2.1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36533" y="3620593"/>
            <a:ext cx="232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Final_zoom</a:t>
            </a:r>
            <a:r>
              <a:rPr lang="fr-FR" dirty="0" smtClean="0"/>
              <a:t> = Min(2,2.1) = 2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4047067" y="4266924"/>
            <a:ext cx="465666" cy="100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945467" y="2800260"/>
            <a:ext cx="567266" cy="854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81" y="3744383"/>
            <a:ext cx="2838450" cy="283845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03" y="516467"/>
            <a:ext cx="2838450" cy="2838450"/>
          </a:xfrm>
          <a:prstGeom prst="rect">
            <a:avLst/>
          </a:prstGeom>
        </p:spPr>
      </p:pic>
      <p:cxnSp>
        <p:nvCxnSpPr>
          <p:cNvPr id="20" name="Connecteur droit avec flèche 19"/>
          <p:cNvCxnSpPr>
            <a:endCxn id="18" idx="1"/>
          </p:cNvCxnSpPr>
          <p:nvPr/>
        </p:nvCxnSpPr>
        <p:spPr>
          <a:xfrm flipV="1">
            <a:off x="5909733" y="1935692"/>
            <a:ext cx="1771770" cy="1718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7" idx="1"/>
          </p:cNvCxnSpPr>
          <p:nvPr/>
        </p:nvCxnSpPr>
        <p:spPr>
          <a:xfrm>
            <a:off x="5909733" y="4149698"/>
            <a:ext cx="1732748" cy="1013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418237" y="3364984"/>
            <a:ext cx="12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500 x 500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986" y="-249730"/>
            <a:ext cx="10515600" cy="1325563"/>
          </a:xfrm>
        </p:spPr>
        <p:txBody>
          <a:bodyPr/>
          <a:lstStyle/>
          <a:p>
            <a:r>
              <a:rPr lang="fr-FR" dirty="0" smtClean="0"/>
              <a:t>redimStatic.py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9400" y="905933"/>
            <a:ext cx="109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Train case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2" y="4226791"/>
            <a:ext cx="1498600" cy="17084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2" y="1576725"/>
            <a:ext cx="1476377" cy="168728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22585" y="5935196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200x228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97739" y="3285130"/>
            <a:ext cx="15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210x240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026452" y="2246262"/>
            <a:ext cx="3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max_zoom</a:t>
            </a:r>
            <a:r>
              <a:rPr lang="fr-FR" dirty="0" smtClean="0"/>
              <a:t> = </a:t>
            </a:r>
          </a:p>
          <a:p>
            <a:r>
              <a:rPr lang="fr-FR" dirty="0" smtClean="0"/>
              <a:t>500/240 = 2.08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26452" y="4953388"/>
            <a:ext cx="3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max_zoom</a:t>
            </a:r>
            <a:r>
              <a:rPr lang="fr-FR" dirty="0" smtClean="0"/>
              <a:t> =</a:t>
            </a:r>
          </a:p>
          <a:p>
            <a:r>
              <a:rPr lang="fr-FR" dirty="0" smtClean="0"/>
              <a:t> 500/228 = 2.19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979333" y="2540000"/>
            <a:ext cx="3579341" cy="15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3979333" y="5080993"/>
            <a:ext cx="3663148" cy="5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418237" y="3364984"/>
            <a:ext cx="12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500 x 500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81" y="3734316"/>
            <a:ext cx="2986105" cy="298610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74" y="413051"/>
            <a:ext cx="2972192" cy="29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126</Words>
  <Application>Microsoft Office PowerPoint</Application>
  <PresentationFormat>Grand écran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redimStatic.py</vt:lpstr>
      <vt:lpstr>redimStatic.py</vt:lpstr>
      <vt:lpstr>redimStatic.py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samy idelcadi</dc:creator>
  <cp:lastModifiedBy>samy idelcadi</cp:lastModifiedBy>
  <cp:revision>3</cp:revision>
  <dcterms:created xsi:type="dcterms:W3CDTF">2021-04-01T10:37:38Z</dcterms:created>
  <dcterms:modified xsi:type="dcterms:W3CDTF">2021-04-01T10:53:01Z</dcterms:modified>
</cp:coreProperties>
</file>