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632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5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7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7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8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7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9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Recognize, Report, and Stay Safe</a:t>
            </a:r>
          </a:p>
          <a:p>
            <a:r>
              <a:t>Presented by Iden Abhisheik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Fall Victim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Change passwords immediately</a:t>
            </a:r>
          </a:p>
          <a:p>
            <a:r>
              <a:t>- Notify your IT/security department</a:t>
            </a:r>
          </a:p>
          <a:p>
            <a:r>
              <a:t>- Monitor bank accounts and emails</a:t>
            </a:r>
          </a:p>
          <a:p>
            <a:r>
              <a:t>- Report the incident to local cybercrime authorities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Stay alert – Think before you click</a:t>
            </a:r>
          </a:p>
          <a:p>
            <a:r>
              <a:t>- Double-check URLs and sender info</a:t>
            </a:r>
          </a:p>
          <a:p>
            <a:r>
              <a:t>- Report any suspicious activities</a:t>
            </a:r>
          </a:p>
          <a:p>
            <a:r>
              <a:t>- When in doubt, ask IT or security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Stay safe online.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cyberattack that uses fake emails, messages, or websites to trick people into revealing sensitive information.</a:t>
            </a:r>
          </a:p>
          <a:p>
            <a:r>
              <a:t>- Types: Email phishing, SMS phishing (smishing), Voice phishing (vishing), and Spear phishing.</a:t>
            </a:r>
          </a:p>
          <a:p>
            <a:r>
              <a:t>- Example: Fake login request pretending to be from your bank.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Phishing Dangerous?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Can lead to identity theft, data breaches, financial loss.</a:t>
            </a:r>
          </a:p>
          <a:p>
            <a:r>
              <a:t>- Real-world Example: 2020 Twitter hack through a phishing attack on employees.</a:t>
            </a:r>
          </a:p>
          <a:p>
            <a:r>
              <a:t>- Organizations lose millions to phishing attacks every year.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Unfamiliar sender email address</a:t>
            </a:r>
          </a:p>
          <a:p>
            <a:r>
              <a:t>- Urgent or threatening language ("Your account will be closed")</a:t>
            </a:r>
          </a:p>
          <a:p>
            <a:r>
              <a:t>- Grammar/spelling mistakes</a:t>
            </a:r>
          </a:p>
          <a:p>
            <a:r>
              <a:t>- Suspicious links – Hover to preview URL</a:t>
            </a:r>
          </a:p>
          <a:p>
            <a:r>
              <a:t>- Unexpected attachments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URL mismatch (e.g., paypaI.com instead of paypal.com)</a:t>
            </a:r>
          </a:p>
          <a:p>
            <a:r>
              <a:t>- No HTTPS (secure lock icon)</a:t>
            </a:r>
          </a:p>
          <a:p>
            <a:r>
              <a:t>- Poor layout or broken links</a:t>
            </a:r>
          </a:p>
          <a:p>
            <a:r>
              <a:t>- Pop-ups requesting sensitive info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Pretexting: Pretending to be someone trustworthy</a:t>
            </a:r>
          </a:p>
          <a:p>
            <a:r>
              <a:t>- Baiting: Offering something tempting (free USBs, prizes)</a:t>
            </a:r>
          </a:p>
          <a:p>
            <a:r>
              <a:t>- Tailgating: Following someone into a secure area</a:t>
            </a:r>
          </a:p>
          <a:p>
            <a:r>
              <a:t>- Scare tactics to create panic and urgency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Verify sender before clicking any link</a:t>
            </a:r>
          </a:p>
          <a:p>
            <a:r>
              <a:t>- Don’t download attachments from unknown sources</a:t>
            </a:r>
          </a:p>
          <a:p>
            <a:r>
              <a:t>- Use multi-factor authentication</a:t>
            </a:r>
          </a:p>
          <a:p>
            <a:r>
              <a:t>- Regularly update software and passwords</a:t>
            </a:r>
          </a:p>
          <a:p>
            <a:r>
              <a:t>- Report suspicious emails to IT/security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- 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 common sign of a phishing email?</a:t>
            </a:r>
          </a:p>
          <a:p>
            <a:r>
              <a:t>2. How can you verify a website’s legitimacy?</a:t>
            </a:r>
          </a:p>
          <a:p>
            <a:r>
              <a:t>3. What should you do if you receive a suspicious email?</a:t>
            </a:r>
          </a:p>
          <a:p>
            <a:r>
              <a:t>(Use Kahoot/Google Forms for live engagement)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Phishing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PayPal phishing email requesting login info</a:t>
            </a:r>
          </a:p>
          <a:p>
            <a:r>
              <a:t>- Fake Office 365 login page</a:t>
            </a:r>
          </a:p>
          <a:p>
            <a:r>
              <a:t>- Example: A CEO fraud email asking finance staff to transfer money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</TotalTime>
  <Words>422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Phishing Awareness Training</vt:lpstr>
      <vt:lpstr>What is Phishing?</vt:lpstr>
      <vt:lpstr>Why Is Phishing Dangerous?</vt:lpstr>
      <vt:lpstr>How to Spot a Phishing Email</vt:lpstr>
      <vt:lpstr>Identifying Fake Websites</vt:lpstr>
      <vt:lpstr>Social Engineering Tactics</vt:lpstr>
      <vt:lpstr>Best Practices to Stay Safe</vt:lpstr>
      <vt:lpstr>Interactive Quiz - Sample Questions</vt:lpstr>
      <vt:lpstr>Real-World Phishing Examples</vt:lpstr>
      <vt:lpstr>What To Do If You Fall Victim</vt:lpstr>
      <vt:lpstr>Summary and Final Tips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Iden Abhisheik</dc:creator>
  <cp:keywords/>
  <dc:description>generated using python-pptx</dc:description>
  <cp:lastModifiedBy>Iden Abhisheik</cp:lastModifiedBy>
  <cp:revision>2</cp:revision>
  <dcterms:created xsi:type="dcterms:W3CDTF">2013-01-27T09:14:16Z</dcterms:created>
  <dcterms:modified xsi:type="dcterms:W3CDTF">2025-07-01T13:28:28Z</dcterms:modified>
  <cp:category/>
</cp:coreProperties>
</file>