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4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79EFFC3-ED0F-4B91-B700-A74C04256C1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035687-D51E-49B0-BB00-C61ADA5D845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1CDC7E-610E-4CF0-8F55-0FBDEE98215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5B7BC-C2B8-4372-BBDC-52EAA99DAA0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4A54422-BEDB-428F-9644-973F8C35A4AC}" type="slidenum">
              <a:t>‹#›</a:t>
            </a:fld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0795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AB3E3B-739C-4758-A9E1-45E5DE3BBE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7C62418-7F10-4909-84A3-3F4E7A56EDF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03F24283-4793-4F86-8BAA-B83B3E9017C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5F02FC-E391-4345-B090-DAA8AC4AEA3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541071-A108-41BF-B0E2-B280515FB93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7DB36B-A647-49DF-89D6-DAD1A0D2A1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053F0B50-B07D-45C0-B97C-41C521F792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>
        <a:ln>
          <a:noFill/>
        </a:ln>
        <a:latin typeface="Takao Pゴシック" pitchFamily="18"/>
        <a:ea typeface="Takao Pゴシック" pitchFamily="2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2CA038-9802-4C49-8F70-CA481D6E02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6E75D7-138F-455B-B52C-B21E231B6EDC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0D9B458-AD8F-4A58-BD62-0B9B2B25C6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4F01756-23AC-4451-8729-BD85542683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06093-AA89-489A-AB04-6E67BCA1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1CEE00-A2B8-4164-A3C7-FB03E85A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84FAB-883C-4253-B495-CBD60A7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EF5DD-B02D-4D5F-920F-5447C013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83F5D-1717-441C-94B7-43245C2D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A372A-74A5-41D5-9683-CE77EC607F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83832-1175-4BA1-8FE6-AC45F4F1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E4868E-4E11-46A9-9E10-49840AA3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9D587-E55B-4859-B7FB-EED273F0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C35814-78C1-4FFD-8DE8-01A35841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F0B3E-5CFE-481B-8CE6-F194A7EA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D7695-D8E8-4152-9A14-C9B1C21B0B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6BA8D7-BFBB-4277-BC7C-92F72E1F6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D281F-F900-4B4B-A80A-C1F732D5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51CEF-A24F-460E-8216-F0DB27E9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6E8C3-3D93-4C81-BF42-1500F32D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655B6-FB55-4E3C-9AA8-8808BAEF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5F363B-5410-456A-A23A-24578DCDEB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41FA0-8838-4062-8EDC-5FB73C84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18102-A654-4001-B05A-26E0FF32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AD960C-AD35-44E3-A040-D0D2CE57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08FC0-A6AA-4907-B7B2-DFDAFFB5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C90F4-B6D8-40A2-850B-2A7E941D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8BD200-622A-46A7-8B29-1AEAA11083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F0B41-7DD9-4887-B77B-641CD7C3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426EA6-5BB4-446C-A750-1D5D9720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A7B8F7-8CC2-41A5-A4B0-793DA803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BA9F1-5E35-4918-B6FE-2CB5842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B7D80-5EDF-430B-AB89-7B482C44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B5E183-E798-4F34-8B1D-5391CA0DB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A87A0-0FD6-4E85-8959-88EAF95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A297D-AA48-4953-A550-9C37149A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AFB5B-1D97-4C68-8564-DA8675D9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D50511-7EDC-4B6F-AD72-BFE90A8B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822BE2-519C-4518-A95C-9F570B8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1A237-61A4-41E1-BA8C-5005D2D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19A0BF-C14C-45FC-85E8-FC0168F156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25398-FAB4-4B4B-A1BF-D061EF61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8AFC0A-F75A-415C-BD12-AD811239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6DFD69-686A-425A-BEB6-21BBBDEF4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23B629-6934-4C48-B94D-D0A80A0D1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ABA4D7-E208-4840-9255-D2E2FFD1A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E90918-D8BA-4E03-BAEF-896D63CE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A91CB4-BB69-4498-8B59-6A0ADE9A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91705C-7795-4C42-8376-E0F53D24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B247C-8C8E-48E1-BE99-8E3AC544E5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1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6388E-37E2-4C4C-852B-BAF54190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C6AA8D-F450-42DA-B4B8-DB7F0DBC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BC998C-9971-4265-AF03-45814312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D7BE38-8FD5-4E8A-A104-716A803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51937E-1A40-4522-B485-EBC6F70B06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FFD953-3054-4549-96D4-026C613C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E67956-D193-4D3A-B10F-C252012C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EAF3F-A9FC-400D-9740-C9210B70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B7DF18-472A-4415-95A4-538754CB5F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937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1BAFE-0EFA-4451-8443-C72C0DD7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403DA-E108-4B2F-A644-28F9EF67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A5783D-C1DF-4EC0-B3A2-70ABBC75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2D5741-53E1-4F6B-B897-20470931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63EB49-8693-40D7-8E6C-B5777DD6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DF7802-284D-4F73-9D13-69940FA5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15F6C8-5EAC-41D1-B363-788CA624A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8EB7B-A305-4F2C-8013-6559C472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F5359C-FD04-4F47-9D4E-DC3C3375E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C8661D-BC03-4FBB-B0B6-05E1A502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2E9EC5-19D4-4A13-9894-288525AD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C2AC2-74DE-4140-93D8-310E089A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62691F-3FB4-41FE-ACE4-AD66E636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009D80-004D-4271-A9A5-3238F706DD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7A3DF5-04C2-4F68-95AA-B9833DD14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ja-JP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C72B19-E426-40CE-A237-9245F3E13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8BA09-F347-4DAD-A135-A8D3719DCCE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B0192-B107-4287-AA57-0CB9F73B18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1055C-9F9B-4436-873F-5089FC84D0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1AC72521-F74E-4FE9-98E1-36FC74A46DD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ja-JP" sz="4400" b="0" i="0" u="none" strike="noStrike" kern="1200">
          <a:ln>
            <a:noFill/>
          </a:ln>
          <a:latin typeface="Takao Pゴシック" pitchFamily="18"/>
          <a:ea typeface="Takao Pゴシック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ja-JP" sz="3200" b="0" i="0" u="none" strike="noStrike" kern="1200">
          <a:ln>
            <a:noFill/>
          </a:ln>
          <a:latin typeface="Takao Pゴシック" pitchFamily="18"/>
          <a:ea typeface="Takao Pゴシック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765E262-4D5E-4278-B745-91F9B61E828E}"/>
              </a:ext>
            </a:extLst>
          </p:cNvPr>
          <p:cNvSpPr/>
          <p:nvPr/>
        </p:nvSpPr>
        <p:spPr>
          <a:xfrm>
            <a:off x="2481943" y="2971580"/>
            <a:ext cx="4993903" cy="1686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F9479C28-CF30-4753-AF3D-5D187A9DD1B6}"/>
              </a:ext>
            </a:extLst>
          </p:cNvPr>
          <p:cNvSpPr/>
          <p:nvPr/>
        </p:nvSpPr>
        <p:spPr>
          <a:xfrm flipH="1">
            <a:off x="5551529" y="831336"/>
            <a:ext cx="864659" cy="2118842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" name="直線コネクタ 3">
            <a:extLst>
              <a:ext uri="{FF2B5EF4-FFF2-40B4-BE49-F238E27FC236}">
                <a16:creationId xmlns:a16="http://schemas.microsoft.com/office/drawing/2014/main" id="{ADBCFD3C-E459-4C20-9179-541C2C0A6AB4}"/>
              </a:ext>
            </a:extLst>
          </p:cNvPr>
          <p:cNvSpPr/>
          <p:nvPr/>
        </p:nvSpPr>
        <p:spPr>
          <a:xfrm flipH="1">
            <a:off x="5335602" y="2971580"/>
            <a:ext cx="215927" cy="1686512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36104CDB-09AC-4289-A6B2-8A60B81AAD9D}"/>
              </a:ext>
            </a:extLst>
          </p:cNvPr>
          <p:cNvSpPr/>
          <p:nvPr/>
        </p:nvSpPr>
        <p:spPr>
          <a:xfrm flipH="1">
            <a:off x="4492344" y="4658092"/>
            <a:ext cx="864660" cy="2118842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6" name="直線コネクタ 5">
            <a:extLst>
              <a:ext uri="{FF2B5EF4-FFF2-40B4-BE49-F238E27FC236}">
                <a16:creationId xmlns:a16="http://schemas.microsoft.com/office/drawing/2014/main" id="{A525A640-7F93-494D-AB8A-15FDDD1DA19E}"/>
              </a:ext>
            </a:extLst>
          </p:cNvPr>
          <p:cNvSpPr/>
          <p:nvPr/>
        </p:nvSpPr>
        <p:spPr>
          <a:xfrm flipH="1" flipV="1">
            <a:off x="5032638" y="2950177"/>
            <a:ext cx="281085" cy="1686037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D84A9BE9-2F40-40E1-9AE0-F98776AD520F}"/>
              </a:ext>
            </a:extLst>
          </p:cNvPr>
          <p:cNvSpPr/>
          <p:nvPr/>
        </p:nvSpPr>
        <p:spPr>
          <a:xfrm flipH="1">
            <a:off x="4795308" y="2971580"/>
            <a:ext cx="215928" cy="1686512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直線コネクタ 7">
            <a:extLst>
              <a:ext uri="{FF2B5EF4-FFF2-40B4-BE49-F238E27FC236}">
                <a16:creationId xmlns:a16="http://schemas.microsoft.com/office/drawing/2014/main" id="{F52B7B64-BD22-4AB6-8D64-3991ADFC7269}"/>
              </a:ext>
            </a:extLst>
          </p:cNvPr>
          <p:cNvSpPr/>
          <p:nvPr/>
        </p:nvSpPr>
        <p:spPr>
          <a:xfrm flipH="1" flipV="1">
            <a:off x="4946076" y="831336"/>
            <a:ext cx="605453" cy="2075561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9" name="直線コネクタ 8">
            <a:extLst>
              <a:ext uri="{FF2B5EF4-FFF2-40B4-BE49-F238E27FC236}">
                <a16:creationId xmlns:a16="http://schemas.microsoft.com/office/drawing/2014/main" id="{E03D7CB2-BC6F-4BCC-9781-6FA1512ABAF3}"/>
              </a:ext>
            </a:extLst>
          </p:cNvPr>
          <p:cNvSpPr/>
          <p:nvPr/>
        </p:nvSpPr>
        <p:spPr>
          <a:xfrm flipH="1" flipV="1">
            <a:off x="4405785" y="917897"/>
            <a:ext cx="605451" cy="2075561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0" name="直線コネクタ 9">
            <a:extLst>
              <a:ext uri="{FF2B5EF4-FFF2-40B4-BE49-F238E27FC236}">
                <a16:creationId xmlns:a16="http://schemas.microsoft.com/office/drawing/2014/main" id="{E05F5F1A-FD9E-4DA6-9153-5A9957AD5FA9}"/>
              </a:ext>
            </a:extLst>
          </p:cNvPr>
          <p:cNvSpPr/>
          <p:nvPr/>
        </p:nvSpPr>
        <p:spPr>
          <a:xfrm flipH="1">
            <a:off x="3930175" y="4636214"/>
            <a:ext cx="864659" cy="211884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3744F9-BFA0-4651-ABC4-4DFE85300AB0}"/>
              </a:ext>
            </a:extLst>
          </p:cNvPr>
          <p:cNvSpPr txBox="1"/>
          <p:nvPr/>
        </p:nvSpPr>
        <p:spPr>
          <a:xfrm>
            <a:off x="5919174" y="355726"/>
            <a:ext cx="960304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F4F4DC-C25D-4400-83DC-EFF467C7A0EA}"/>
              </a:ext>
            </a:extLst>
          </p:cNvPr>
          <p:cNvSpPr txBox="1"/>
          <p:nvPr/>
        </p:nvSpPr>
        <p:spPr>
          <a:xfrm>
            <a:off x="4730149" y="452750"/>
            <a:ext cx="501012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0AED2F-B6A4-4C1C-924A-E68A65E7DCF8}"/>
              </a:ext>
            </a:extLst>
          </p:cNvPr>
          <p:cNvSpPr txBox="1"/>
          <p:nvPr/>
        </p:nvSpPr>
        <p:spPr>
          <a:xfrm>
            <a:off x="4103297" y="485567"/>
            <a:ext cx="501012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7D51DA-E82D-4A07-8F74-AD8237FB1F7C}"/>
              </a:ext>
            </a:extLst>
          </p:cNvPr>
          <p:cNvSpPr txBox="1"/>
          <p:nvPr/>
        </p:nvSpPr>
        <p:spPr>
          <a:xfrm>
            <a:off x="5391234" y="3598434"/>
            <a:ext cx="560964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A0F409-78AD-4299-B9A6-325780B303B4}"/>
              </a:ext>
            </a:extLst>
          </p:cNvPr>
          <p:cNvSpPr txBox="1"/>
          <p:nvPr/>
        </p:nvSpPr>
        <p:spPr>
          <a:xfrm>
            <a:off x="4903271" y="3577031"/>
            <a:ext cx="560964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35894C-EDFF-4F5E-BE11-07E45355CE0D}"/>
              </a:ext>
            </a:extLst>
          </p:cNvPr>
          <p:cNvSpPr txBox="1"/>
          <p:nvPr/>
        </p:nvSpPr>
        <p:spPr>
          <a:xfrm>
            <a:off x="4372518" y="3877099"/>
            <a:ext cx="560964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FFB8B-0353-4982-88D5-5BF37B3566DF}"/>
              </a:ext>
            </a:extLst>
          </p:cNvPr>
          <p:cNvSpPr txBox="1"/>
          <p:nvPr/>
        </p:nvSpPr>
        <p:spPr>
          <a:xfrm>
            <a:off x="4284029" y="6722239"/>
            <a:ext cx="481199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060CEA1-A4B2-4CDB-84DE-5A1770CCCDD2}"/>
              </a:ext>
            </a:extLst>
          </p:cNvPr>
          <p:cNvSpPr txBox="1"/>
          <p:nvPr/>
        </p:nvSpPr>
        <p:spPr>
          <a:xfrm>
            <a:off x="3670968" y="6733178"/>
            <a:ext cx="481199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C96E2E-8D2E-418D-A8C9-2A5D418B55DB}"/>
              </a:ext>
            </a:extLst>
          </p:cNvPr>
          <p:cNvSpPr txBox="1"/>
          <p:nvPr/>
        </p:nvSpPr>
        <p:spPr>
          <a:xfrm>
            <a:off x="3779882" y="3479056"/>
            <a:ext cx="1079696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. . . . .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DFFC9A7-97C8-4E8C-BF08-80CC7A094491}"/>
              </a:ext>
            </a:extLst>
          </p:cNvPr>
          <p:cNvSpPr txBox="1"/>
          <p:nvPr/>
        </p:nvSpPr>
        <p:spPr>
          <a:xfrm>
            <a:off x="3649089" y="1653188"/>
            <a:ext cx="1079696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. . . . .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D422FE-8C8C-4090-AD98-F612DC60CC34}"/>
              </a:ext>
            </a:extLst>
          </p:cNvPr>
          <p:cNvSpPr txBox="1"/>
          <p:nvPr/>
        </p:nvSpPr>
        <p:spPr>
          <a:xfrm>
            <a:off x="3346602" y="5220262"/>
            <a:ext cx="1079696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. . . .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24</Words>
  <Application>Microsoft Office PowerPoint</Application>
  <PresentationFormat>ワイド画面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Takao Pゴシック</vt:lpstr>
      <vt:lpstr>Takao P明朝</vt:lpstr>
      <vt:lpstr>游ゴシック</vt:lpstr>
      <vt:lpstr>Arial</vt:lpstr>
      <vt:lpstr>Default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Yoichi Aso</dc:creator>
  <cp:lastModifiedBy>Yoichi Aso</cp:lastModifiedBy>
  <cp:revision>29</cp:revision>
  <dcterms:created xsi:type="dcterms:W3CDTF">2010-08-15T03:17:08Z</dcterms:created>
  <dcterms:modified xsi:type="dcterms:W3CDTF">2019-09-02T05:24:47Z</dcterms:modified>
</cp:coreProperties>
</file>