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/>
    <p:restoredTop sz="94628"/>
  </p:normalViewPr>
  <p:slideViewPr>
    <p:cSldViewPr snapToGrid="0" snapToObjects="1">
      <p:cViewPr varScale="1">
        <p:scale>
          <a:sx n="138" d="100"/>
          <a:sy n="138" d="100"/>
        </p:scale>
        <p:origin x="20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7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8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6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A606-A290-AA49-BB03-E46655C203C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47078" y="905647"/>
            <a:ext cx="4006391" cy="5310096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98571" y="1168559"/>
            <a:ext cx="3505200" cy="2286001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Your code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98571" y="3684813"/>
            <a:ext cx="3505200" cy="2286001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IdentityServer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middleware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4319" y="298439"/>
            <a:ext cx="3691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ASP.NET Core Application</a:t>
            </a:r>
            <a:endParaRPr lang="en-US" sz="26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21050" y="1632858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21050" y="2209800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5457" y="12468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85457" y="1829195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logout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21050" y="2797629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8904" y="241663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...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30542" y="4242903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30542" y="4819845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38904" y="3865609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authorize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48396" y="4449734"/>
            <a:ext cx="72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token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230542" y="5407674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8396" y="5046017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discovery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00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6164" y="905647"/>
            <a:ext cx="4006391" cy="5310096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47657" y="1168559"/>
            <a:ext cx="3505200" cy="2286001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Your code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47657" y="3684813"/>
            <a:ext cx="3505200" cy="2286001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IdentityServer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middleware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3405" y="298439"/>
            <a:ext cx="3691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ASP.NET Core Application</a:t>
            </a:r>
            <a:endParaRPr lang="en-US" sz="26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070136" y="1632858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70136" y="2209800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543" y="12468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4543" y="1829195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logout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70136" y="2797629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7990" y="241663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...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79628" y="4242903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79628" y="4819845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7990" y="3865609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authorize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97482" y="4449734"/>
            <a:ext cx="72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token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079628" y="5407674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97482" y="5046017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discovery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84258" y="4050275"/>
            <a:ext cx="2005456" cy="143273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chemeClr val="tx1"/>
                </a:solidFill>
              </a:rPr>
              <a:t>Client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441207" y="4321629"/>
            <a:ext cx="1387023" cy="49743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-Turn Arrow 25"/>
          <p:cNvSpPr/>
          <p:nvPr/>
        </p:nvSpPr>
        <p:spPr>
          <a:xfrm rot="16200000">
            <a:off x="1961441" y="2338733"/>
            <a:ext cx="2841570" cy="950846"/>
          </a:xfrm>
          <a:prstGeom prst="uturnArrow">
            <a:avLst>
              <a:gd name="adj1" fmla="val 8600"/>
              <a:gd name="adj2" fmla="val 25000"/>
              <a:gd name="adj3" fmla="val 16567"/>
              <a:gd name="adj4" fmla="val 57429"/>
              <a:gd name="adj5" fmla="val 9231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852" y="5742996"/>
            <a:ext cx="30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 https://server/authorize?...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0852" y="808069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2) /</a:t>
            </a:r>
            <a:r>
              <a:rPr lang="en-US" b="1" dirty="0" err="1" smtClean="0"/>
              <a:t>login?returnUrl</a:t>
            </a:r>
            <a:r>
              <a:rPr lang="en-US" b="1" dirty="0" smtClean="0"/>
              <a:t>=/authorize?...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11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88" y="2997153"/>
            <a:ext cx="1352361" cy="1352361"/>
          </a:xfrm>
          <a:prstGeom prst="rect">
            <a:avLst/>
          </a:prstGeom>
        </p:spPr>
      </p:pic>
      <p:pic>
        <p:nvPicPr>
          <p:cNvPr id="5" name="Picture 4" descr="Access Control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90" y="2973414"/>
            <a:ext cx="1399837" cy="1399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6078" y="4631960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11167" y="4493460"/>
            <a:ext cx="12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Federation</a:t>
            </a:r>
          </a:p>
          <a:p>
            <a:pPr algn="ctr"/>
            <a:r>
              <a:rPr lang="en-US" b="1" dirty="0" smtClean="0"/>
              <a:t>Gateway</a:t>
            </a:r>
            <a:endParaRPr lang="en-US" b="1" dirty="0"/>
          </a:p>
        </p:txBody>
      </p:sp>
      <p:pic>
        <p:nvPicPr>
          <p:cNvPr id="8" name="Picture 7" descr="Access Control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31" y="2399405"/>
            <a:ext cx="777355" cy="777355"/>
          </a:xfrm>
          <a:prstGeom prst="rect">
            <a:avLst/>
          </a:prstGeom>
        </p:spPr>
      </p:pic>
      <p:pic>
        <p:nvPicPr>
          <p:cNvPr id="9" name="Picture 8" descr="Access Control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31" y="3311671"/>
            <a:ext cx="777355" cy="777355"/>
          </a:xfrm>
          <a:prstGeom prst="rect">
            <a:avLst/>
          </a:prstGeom>
        </p:spPr>
      </p:pic>
      <p:pic>
        <p:nvPicPr>
          <p:cNvPr id="10" name="Picture 9" descr="Access Control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31" y="4223937"/>
            <a:ext cx="777355" cy="777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147" y="3105736"/>
            <a:ext cx="193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 Active Directory</a:t>
            </a:r>
          </a:p>
          <a:p>
            <a:r>
              <a:rPr lang="en-US" b="1" dirty="0" smtClean="0"/>
              <a:t>- Azure AD/B2C</a:t>
            </a:r>
          </a:p>
          <a:p>
            <a:r>
              <a:rPr lang="en-US" b="1" dirty="0" smtClean="0"/>
              <a:t>- Business Partner</a:t>
            </a:r>
          </a:p>
          <a:p>
            <a:r>
              <a:rPr lang="en-US" b="1" dirty="0" smtClean="0"/>
              <a:t>- Social Identities..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735105" y="2891710"/>
            <a:ext cx="1364105" cy="78162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735105" y="3673332"/>
            <a:ext cx="1433865" cy="8771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4111" y="3897745"/>
            <a:ext cx="1335099" cy="73421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61076" y="3673332"/>
            <a:ext cx="1439436" cy="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5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 Baier</dc:creator>
  <cp:lastModifiedBy>Dominick Baier</cp:lastModifiedBy>
  <cp:revision>11</cp:revision>
  <dcterms:created xsi:type="dcterms:W3CDTF">2017-03-19T13:27:53Z</dcterms:created>
  <dcterms:modified xsi:type="dcterms:W3CDTF">2017-04-03T15:03:51Z</dcterms:modified>
</cp:coreProperties>
</file>