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FF44-D80C-16A1-CC9F-E0771F9E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5C793-2887-B786-7AB6-C5551996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B86AC-982A-E4B8-ADE8-CB4AA1A7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37F43-A67C-4BAD-5543-88D756FB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262E5-77F2-F675-4A22-24A00F56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4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CC35-D47B-A8E5-BD45-D39FE09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B9AC3-44C9-7A80-ACA9-679DF231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013C5-5817-45CB-999C-926FA64F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07078-6ECB-1CBE-BE97-37AD1731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4E15F-8561-B5EC-CA1A-749A39F0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2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053D8-1295-C852-2C7F-F7B0B143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598BD-CD72-9631-4748-E0D8DBD2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F2D4B-4D00-EEDA-1AAA-5424AA65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E3B9-E8AC-84BE-5F9A-5A33AEB9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0A817-76E5-C28B-161E-E232F877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2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CE926-41DC-F516-9E50-043AEB97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D9827-C426-F889-2562-9D6B238F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047F0-92B2-65FB-C695-281713E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0E89B-F983-F038-56BA-BC32789C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395C3-1477-8995-8897-20A4D3D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4B4C0-897D-E10A-17F7-CC924044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A6BA3-7BEA-8EB2-5C3A-BB1FCCC1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69A2E-ADDF-BDE9-4294-7CDFC00C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58DB7-4E1C-DAF8-7735-504D5906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65929-0715-8B31-8E41-8C81231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74E91-0F5C-8B24-9736-083DDA02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D6288-9F74-301A-B03B-4803E7CA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49523-CC3D-579C-E0E2-33FEF9D4D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C293C-9D89-38B0-DDAD-5BA0125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9064F-2990-F539-8E8B-52C90DDD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229D-77CF-185D-8999-11DDE00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4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EC93-077A-DF04-A1D4-9AA7BCB3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7F056-7B3E-FAD3-4566-4E25CC2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0BECC-5FE7-234C-36C3-4C0ADBC9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56B367-C9F6-6516-BFF9-269A1831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46D11C-7D92-442B-DC47-0F8163534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E6B1E6-58F7-CD1A-F07C-BFDC3814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B33A05-5CEC-525B-B002-D49928B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E35FF-92BC-1ADC-D150-2AD0592E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6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067A6-73F0-2082-05A5-297007F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33F09-331C-9EF3-3D57-4614DDAB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DCD20-D023-9C8F-0B5F-5DB675A3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1696C-C2CF-7949-F893-277C35B2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20955-2E82-6F50-B57D-DA248E97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04B468-092B-BE0D-D6F3-E0DDE217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BB97E-0DED-8B24-4D3D-4B62769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3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FDEE-B704-EB8A-92F9-00518AD6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45C8E-970B-CECE-45F7-E75590BB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6EE507-595C-47E6-E880-A007BF08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67A17-AFE4-81A8-37BE-5FDF7AB6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4E4BF-3271-05F3-BEF8-FB2E5608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F1EB3-9D07-D349-96D7-25DEF0F6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3437F-92E1-4650-21DE-6FAE93B9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AF388-4247-85E1-75F2-AD298EBB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23C8C-3B22-FBEC-4858-FD26EB03C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914ED-EF17-3404-67F8-044D315A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54D9C-ADEF-73F4-FB94-699E299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A42C-67C0-0BE0-DEB6-9863B030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5FDFF-AC71-D64A-681D-FB0AF085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27F10-3C4C-3522-92AB-27277F77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F03FA-807F-B218-888A-275D5F631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FF9F-5CB0-4C70-9536-15FF6CBB2B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45E08-4441-FF4D-BC62-35E687B7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B7344-6733-C249-E98A-1D51CECD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BE0E-70EF-4BCA-A1EB-AE0AB7B1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imir-dev.tistory.com/44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apidocs.cheapshark.com/#b9b738bf-2916-2a13-e40d-d05bccdce2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6B810E12-8849-65A6-7AF4-6A2EB5E0F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1" t="6308" r="34881" b="4022"/>
          <a:stretch/>
        </p:blipFill>
        <p:spPr>
          <a:xfrm>
            <a:off x="314777" y="416169"/>
            <a:ext cx="2372739" cy="4155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95307-A762-A116-DBB4-AA214C5E75C7}"/>
              </a:ext>
            </a:extLst>
          </p:cNvPr>
          <p:cNvSpPr txBox="1"/>
          <p:nvPr/>
        </p:nvSpPr>
        <p:spPr>
          <a:xfrm>
            <a:off x="4955908" y="572373"/>
            <a:ext cx="18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59998-F370-D68F-DE2F-B75257C7D609}"/>
              </a:ext>
            </a:extLst>
          </p:cNvPr>
          <p:cNvSpPr txBox="1"/>
          <p:nvPr/>
        </p:nvSpPr>
        <p:spPr>
          <a:xfrm>
            <a:off x="4955907" y="1178483"/>
            <a:ext cx="67149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제목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최대 상한선</a:t>
            </a:r>
            <a:r>
              <a:rPr lang="en-US" altLang="ko-KR" sz="2000" dirty="0"/>
              <a:t> </a:t>
            </a:r>
            <a:r>
              <a:rPr lang="ko-KR" altLang="en-US" sz="2000" dirty="0"/>
              <a:t>입력 가능</a:t>
            </a:r>
            <a:r>
              <a:rPr lang="en-US" altLang="ko-KR" sz="2000" dirty="0"/>
              <a:t>(50 </a:t>
            </a:r>
            <a:r>
              <a:rPr lang="ko-KR" altLang="en-US" sz="2000" dirty="0"/>
              <a:t>이상 일시 상한선 없다고 판단</a:t>
            </a:r>
            <a:r>
              <a:rPr lang="en-US" altLang="ko-KR" sz="2000" dirty="0"/>
              <a:t>).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가격 칸에 숫자가 아닌 문자열 입력 시 오류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진행 불가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AAA title: </a:t>
            </a:r>
            <a:r>
              <a:rPr lang="ko-KR" altLang="en-US" sz="2000" dirty="0"/>
              <a:t>원가가 </a:t>
            </a:r>
            <a:r>
              <a:rPr lang="en-US" altLang="ko-KR" sz="2000" dirty="0"/>
              <a:t>29$ </a:t>
            </a:r>
            <a:r>
              <a:rPr lang="ko-KR" altLang="en-US" sz="2000" dirty="0"/>
              <a:t>초과인 제품만 공개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Steam Redeemable Only: </a:t>
            </a:r>
            <a:r>
              <a:rPr lang="ko-KR" altLang="en-US" sz="2000" dirty="0"/>
              <a:t>스팀에 등록 가능한 제품만 공개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On Sale Only: </a:t>
            </a:r>
            <a:r>
              <a:rPr lang="ko-KR" altLang="en-US" sz="2000" dirty="0"/>
              <a:t>실제 세일 중인 상품만 공개</a:t>
            </a:r>
            <a:endParaRPr lang="en-US" altLang="ko-KR" sz="2000" dirty="0"/>
          </a:p>
          <a:p>
            <a:endParaRPr lang="ko-KR" altLang="en-US" sz="2800" dirty="0"/>
          </a:p>
        </p:txBody>
      </p:sp>
      <p:pic>
        <p:nvPicPr>
          <p:cNvPr id="8" name="내용 개체 틀 4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70AFF7C6-7A24-DDBC-044B-FD033C0D6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7" t="7213" r="36109" b="3612"/>
          <a:stretch/>
        </p:blipFill>
        <p:spPr>
          <a:xfrm>
            <a:off x="2209799" y="2192215"/>
            <a:ext cx="2327032" cy="4598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45119-8DAA-EF18-153B-892D83C848CA}"/>
              </a:ext>
            </a:extLst>
          </p:cNvPr>
          <p:cNvSpPr txBox="1"/>
          <p:nvPr/>
        </p:nvSpPr>
        <p:spPr>
          <a:xfrm>
            <a:off x="2687516" y="1580557"/>
            <a:ext cx="18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E36AF-C4BA-6354-6775-B405AAE44DE9}"/>
              </a:ext>
            </a:extLst>
          </p:cNvPr>
          <p:cNvSpPr txBox="1"/>
          <p:nvPr/>
        </p:nvSpPr>
        <p:spPr>
          <a:xfrm>
            <a:off x="558825" y="4572001"/>
            <a:ext cx="18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전</a:t>
            </a:r>
          </a:p>
        </p:txBody>
      </p:sp>
    </p:spTree>
    <p:extLst>
      <p:ext uri="{BB962C8B-B14F-4D97-AF65-F5344CB8AC3E}">
        <p14:creationId xmlns:p14="http://schemas.microsoft.com/office/powerpoint/2010/main" val="3283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BAA90158-B6F8-AF1D-EDF3-1C875928A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3" t="6808" r="34340" b="2535"/>
          <a:stretch/>
        </p:blipFill>
        <p:spPr>
          <a:xfrm>
            <a:off x="550983" y="422032"/>
            <a:ext cx="3188677" cy="5815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32717-A18E-6E0E-9C05-AB3330E6A411}"/>
              </a:ext>
            </a:extLst>
          </p:cNvPr>
          <p:cNvSpPr txBox="1"/>
          <p:nvPr/>
        </p:nvSpPr>
        <p:spPr>
          <a:xfrm>
            <a:off x="4955908" y="572373"/>
            <a:ext cx="18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세부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E76B5-9841-0111-82C5-93F6963D79CD}"/>
              </a:ext>
            </a:extLst>
          </p:cNvPr>
          <p:cNvSpPr txBox="1"/>
          <p:nvPr/>
        </p:nvSpPr>
        <p:spPr>
          <a:xfrm>
            <a:off x="4955907" y="1178483"/>
            <a:ext cx="67149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올바른 </a:t>
            </a:r>
            <a:r>
              <a:rPr lang="en-US" altLang="ko-KR" sz="2000" dirty="0"/>
              <a:t>thumbnail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제목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원가와 할인된 가격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-Metacritic Score </a:t>
            </a:r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ko-KR" altLang="en-US" sz="2000" dirty="0"/>
              <a:t>있을 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-Steam Review</a:t>
            </a:r>
            <a:r>
              <a:rPr lang="ko-KR" altLang="en-US" sz="2000" dirty="0"/>
              <a:t>의 수</a:t>
            </a:r>
            <a:r>
              <a:rPr lang="en-US" altLang="ko-KR" sz="2000" dirty="0"/>
              <a:t>, </a:t>
            </a:r>
            <a:r>
              <a:rPr lang="ko-KR" altLang="en-US" sz="2000" dirty="0"/>
              <a:t>점수</a:t>
            </a:r>
            <a:r>
              <a:rPr lang="en-US" altLang="ko-KR" sz="2000" dirty="0"/>
              <a:t>, </a:t>
            </a:r>
            <a:r>
              <a:rPr lang="ko-KR" altLang="en-US" sz="2000" dirty="0"/>
              <a:t>글귀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출시 날짜 출력</a:t>
            </a:r>
            <a:r>
              <a:rPr lang="en-US" altLang="ko-KR" sz="2000" dirty="0"/>
              <a:t>(</a:t>
            </a:r>
            <a:r>
              <a:rPr lang="ko-KR" altLang="en-US" sz="2000" dirty="0"/>
              <a:t>있을 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 err="1"/>
              <a:t>할인률</a:t>
            </a:r>
            <a:r>
              <a:rPr lang="ko-KR" altLang="en-US" sz="2000" dirty="0"/>
              <a:t> 점수 출력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상어 누르면 해당 구매 사이트로 감</a:t>
            </a:r>
          </a:p>
        </p:txBody>
      </p:sp>
    </p:spTree>
    <p:extLst>
      <p:ext uri="{BB962C8B-B14F-4D97-AF65-F5344CB8AC3E}">
        <p14:creationId xmlns:p14="http://schemas.microsoft.com/office/powerpoint/2010/main" val="21585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10E0E0F-37AD-5282-FE07-11012C51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6944" r="34340" b="4150"/>
          <a:stretch/>
        </p:blipFill>
        <p:spPr>
          <a:xfrm>
            <a:off x="797168" y="570521"/>
            <a:ext cx="3118339" cy="5716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7A9F7-5042-8427-2A17-5D50ECE6AE9C}"/>
              </a:ext>
            </a:extLst>
          </p:cNvPr>
          <p:cNvSpPr txBox="1"/>
          <p:nvPr/>
        </p:nvSpPr>
        <p:spPr>
          <a:xfrm>
            <a:off x="4955908" y="572373"/>
            <a:ext cx="18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검색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646B5-E009-5A29-66EB-BBD84AF92431}"/>
              </a:ext>
            </a:extLst>
          </p:cNvPr>
          <p:cNvSpPr txBox="1"/>
          <p:nvPr/>
        </p:nvSpPr>
        <p:spPr>
          <a:xfrm>
            <a:off x="4955907" y="1178483"/>
            <a:ext cx="6714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올바른 </a:t>
            </a:r>
            <a:r>
              <a:rPr lang="en-US" altLang="ko-KR" sz="2000" dirty="0"/>
              <a:t>thumbnail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제목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원가와 할인된 가격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리스트 형식으로 받은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전부 나열함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스크롤로 탐색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79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60C267-5414-F311-9415-8559C7A1078E}"/>
              </a:ext>
            </a:extLst>
          </p:cNvPr>
          <p:cNvSpPr txBox="1"/>
          <p:nvPr/>
        </p:nvSpPr>
        <p:spPr>
          <a:xfrm>
            <a:off x="4936869" y="531343"/>
            <a:ext cx="231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References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CF6AE-8898-D7BF-AA8C-50369E9344DB}"/>
              </a:ext>
            </a:extLst>
          </p:cNvPr>
          <p:cNvSpPr txBox="1"/>
          <p:nvPr/>
        </p:nvSpPr>
        <p:spPr>
          <a:xfrm>
            <a:off x="439615" y="1441158"/>
            <a:ext cx="113596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사용한 </a:t>
            </a:r>
            <a:r>
              <a:rPr lang="en-US" altLang="ko-KR" dirty="0" err="1"/>
              <a:t>api</a:t>
            </a:r>
            <a:r>
              <a:rPr lang="en-US" altLang="ko-KR" dirty="0"/>
              <a:t>: </a:t>
            </a:r>
            <a:r>
              <a:rPr lang="en-US" altLang="ko-KR" dirty="0" err="1"/>
              <a:t>cheapshark</a:t>
            </a:r>
            <a:r>
              <a:rPr lang="en-US" altLang="ko-KR" dirty="0"/>
              <a:t>, </a:t>
            </a:r>
            <a:r>
              <a:rPr lang="ko-KR" altLang="en-US" dirty="0">
                <a:hlinkClick r:id="rId2"/>
              </a:rPr>
              <a:t>https://apidocs.cheapshark.com/#b9b738bf-2916-2a13-e40d-d05bccdce2ba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레이아웃 테두리 설정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https://wimir-dev.tistory.com/44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대형 언어 모델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https://chat.openai.com/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아이콘 사용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https://www.flaticon.com/</a:t>
            </a:r>
            <a:endParaRPr lang="en-US" altLang="ko-KR" dirty="0"/>
          </a:p>
        </p:txBody>
      </p:sp>
      <p:pic>
        <p:nvPicPr>
          <p:cNvPr id="12" name="그림 11" descr="블랙, 어둠이(가) 표시된 사진&#10;&#10;자동 생성된 설명">
            <a:extLst>
              <a:ext uri="{FF2B5EF4-FFF2-40B4-BE49-F238E27FC236}">
                <a16:creationId xmlns:a16="http://schemas.microsoft.com/office/drawing/2014/main" id="{2D7280FA-29AF-8BB9-C715-0864E5813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2" y="3472483"/>
            <a:ext cx="806036" cy="806036"/>
          </a:xfrm>
          <a:prstGeom prst="rect">
            <a:avLst/>
          </a:prstGeom>
        </p:spPr>
      </p:pic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B9E2232-C1FF-0439-0F99-E1DC535B9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92" y="3472483"/>
            <a:ext cx="806036" cy="806036"/>
          </a:xfrm>
          <a:prstGeom prst="rect">
            <a:avLst/>
          </a:prstGeom>
        </p:spPr>
      </p:pic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82AF9F54-32FC-BAD5-8751-C9C90039B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2" y="3472483"/>
            <a:ext cx="806036" cy="8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9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196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</cp:revision>
  <dcterms:created xsi:type="dcterms:W3CDTF">2023-12-14T21:54:03Z</dcterms:created>
  <dcterms:modified xsi:type="dcterms:W3CDTF">2023-12-14T23:24:29Z</dcterms:modified>
</cp:coreProperties>
</file>