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267" r:id="rId4"/>
    <p:sldId id="276" r:id="rId5"/>
    <p:sldId id="268" r:id="rId6"/>
    <p:sldId id="272" r:id="rId7"/>
    <p:sldId id="273" r:id="rId8"/>
    <p:sldId id="271" r:id="rId9"/>
    <p:sldId id="274" r:id="rId10"/>
    <p:sldId id="270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 문구의 길이만큼 강하게 때린다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전투 타격수마다 체력 </a:t>
            </a:r>
            <a:r>
              <a:rPr lang="en-US" altLang="ko-KR" dirty="0"/>
              <a:t>or </a:t>
            </a:r>
            <a:r>
              <a:rPr lang="ko-KR" altLang="en-US" dirty="0"/>
              <a:t>근력 값이 올라감</a:t>
            </a:r>
            <a:r>
              <a:rPr lang="en-US" altLang="ko-KR" dirty="0"/>
              <a:t>. </a:t>
            </a:r>
            <a:r>
              <a:rPr lang="ko-KR" altLang="en-US" dirty="0"/>
              <a:t>모래주머니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무기일지는 모르지만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51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0.005</a:t>
            </a:r>
            <a:r>
              <a:rPr lang="ko-KR" altLang="en-US" dirty="0"/>
              <a:t>배 데미지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0.02</a:t>
            </a:r>
            <a:r>
              <a:rPr lang="ko-KR" altLang="en-US" dirty="0"/>
              <a:t>배로 타수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데미지 </a:t>
            </a:r>
            <a:r>
              <a:rPr lang="en-US" altLang="ko-KR" dirty="0"/>
              <a:t>5, </a:t>
            </a:r>
            <a:r>
              <a:rPr lang="ko-KR" altLang="en-US" dirty="0"/>
              <a:t>타수 </a:t>
            </a:r>
            <a:r>
              <a:rPr lang="en-US" altLang="ko-KR" dirty="0"/>
              <a:t>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500</a:t>
            </a:r>
            <a:r>
              <a:rPr lang="ko-KR" altLang="en-US" dirty="0"/>
              <a:t>까지만 상한선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706</Words>
  <Application>Microsoft Office PowerPoint</Application>
  <PresentationFormat>와이드스크린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7</cp:revision>
  <dcterms:created xsi:type="dcterms:W3CDTF">2024-03-25T10:13:20Z</dcterms:created>
  <dcterms:modified xsi:type="dcterms:W3CDTF">2024-04-17T07:54:34Z</dcterms:modified>
</cp:coreProperties>
</file>