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3" r:id="rId8"/>
    <p:sldId id="272" r:id="rId9"/>
    <p:sldId id="274" r:id="rId10"/>
    <p:sldId id="27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636F3-6E6E-A92C-3167-AAE193C17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3C2A41-BEA8-F203-A770-8D1835AA3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3F4C5C-3121-7282-7DCA-D7D1A026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579A1-EBF4-5CDE-3E02-12929284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DE3DE-C96D-02FA-55EC-5BBAA5D8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2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A3DD7-63FE-902A-32B7-D7FCDCE6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80283E-6C0F-DADA-CA65-E6BD11B49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ED73C-1E5D-613A-02C3-D946CAC5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3954C-AA36-32CB-CB31-1946268B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F2DB3-6566-0051-382F-C421D3CE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3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B6E80E-B981-202F-4281-A603AB0BF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278E28-6CC6-9C59-C7B6-959F605DA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A1AFF-3C95-8E86-23E9-506F953A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3218CC-7AA4-7BA6-2581-7E27B407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B4FCA-4CB6-B032-CE62-1543E855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31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90A0F-C165-B591-0607-FAE74647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F2A67-7603-197D-78CD-F6461F85D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5B314-E847-3EE9-D877-D16B5B47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64C0E-126B-9567-1F19-46707625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7B65F2-C6B1-D844-BB71-C9A0DEE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10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E78D6-F757-11B9-D46F-23C37038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86E39C-CFA2-BB1C-B833-3F1386201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9BD91-C84F-4B70-2FEE-D5724980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5C5FE-774E-2E06-D298-198279DC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2026F-D941-260D-F8EE-0FCE091F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1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70048-6043-AF5B-E482-AD0E8EF9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4563CD-ADB2-9D9C-D0E5-E25530513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C07BF7-F5AF-F271-4625-239058919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CF325E-8EA2-3E20-C2D7-09FC7FB2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632358-7EFF-C377-7466-3D3AB318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3B2C51-F8D0-1143-9C56-8FCF0ABF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20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010EB-DAE3-C17C-25FF-EE5E437E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7382D1-9245-8172-3569-A012F46F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4727C5-BABF-AEA7-2CF2-0272F567E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334149-C07C-DC48-2EF8-135E2FB03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0BB764-4C23-D88D-7106-2DEFAEFA3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FD6A7D-5273-285B-4C8A-20920BC3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414CA3-A2E2-7D63-390F-ABC45660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001D22-2F0E-6FE1-7A10-712FAAEF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10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6E930-E4D4-7F6E-41C3-C9732ED7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083392-DD31-455D-D0EB-2339F8A7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A71A21-0046-EEFB-65FB-2DAD77E4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879485-6A40-5D7C-E8F6-B89B2329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95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0A52A3-13EE-9633-DCCA-E729FFB6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52032D-92D9-CB01-D7AD-AED3C18F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E52F55-FD3E-1BC1-F8DE-BAC7434A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2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5B61C-1478-2C8A-4E08-74667B8C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90C26-FA23-1E1E-BC9F-C2E7BE836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20D064-E5A7-C374-1285-756ADD8BE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031CEC-6FED-5CDF-7C61-3D8467EE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D2E0DB-53F3-389E-845D-C6FF64B5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24D0BB-6020-49E7-4684-4099EFCF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9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B67B9-F65B-464B-C0E4-E21F33C0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CA2441-7DD7-9239-53C1-090615294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383C73-E7B2-5555-3582-4024FC9AE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583DDD-0CED-7B70-5CF3-D8988A48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E7BF8C-602B-D1FF-29A9-39FAFF89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B966FC-DACF-9866-9D81-F506A9BE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0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140355-C2CC-E321-9BB3-1EACC724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EF77FD-66B0-EDD6-9043-40312EB92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038EA-B2BD-8354-4C26-50D5F6761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69FA6A-2A84-40D6-BD33-EFEC6828BE5B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8B928-2A8F-5C83-8B4B-73859F015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25184-46D5-4D67-4413-0757C4CE8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육성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2772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육성 시스템에 대한 설명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6</a:t>
            </a:r>
            <a:r>
              <a:rPr lang="ko-KR" altLang="en-US" dirty="0"/>
              <a:t>가지의 주 육성 요소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근력</a:t>
            </a:r>
            <a:r>
              <a:rPr lang="en-US" altLang="ko-KR" dirty="0"/>
              <a:t>, </a:t>
            </a:r>
            <a:r>
              <a:rPr lang="ko-KR" altLang="en-US" dirty="0"/>
              <a:t>지력</a:t>
            </a:r>
            <a:r>
              <a:rPr lang="en-US" altLang="ko-KR" dirty="0"/>
              <a:t>, </a:t>
            </a:r>
            <a:r>
              <a:rPr lang="ko-KR" altLang="en-US" dirty="0"/>
              <a:t>체력</a:t>
            </a:r>
            <a:r>
              <a:rPr lang="en-US" altLang="ko-KR" dirty="0"/>
              <a:t>, </a:t>
            </a:r>
            <a:r>
              <a:rPr lang="ko-KR" altLang="en-US" dirty="0"/>
              <a:t>개인적 능력</a:t>
            </a:r>
            <a:r>
              <a:rPr lang="en-US" altLang="ko-KR" dirty="0"/>
              <a:t>, </a:t>
            </a:r>
            <a:r>
              <a:rPr lang="ko-KR" altLang="en-US" dirty="0"/>
              <a:t>명상</a:t>
            </a:r>
            <a:r>
              <a:rPr lang="en-US" altLang="ko-KR" dirty="0"/>
              <a:t>, </a:t>
            </a:r>
            <a:r>
              <a:rPr lang="ko-KR" altLang="en-US" dirty="0"/>
              <a:t>화술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요소는 </a:t>
            </a:r>
            <a:r>
              <a:rPr lang="en-US" altLang="ko-KR" dirty="0"/>
              <a:t>0 ~ 1000 </a:t>
            </a:r>
            <a:r>
              <a:rPr lang="ko-KR" altLang="en-US" dirty="0"/>
              <a:t>까지 성장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수치는 </a:t>
            </a:r>
            <a:r>
              <a:rPr lang="en-US" altLang="ko-KR" dirty="0"/>
              <a:t>200</a:t>
            </a:r>
            <a:r>
              <a:rPr lang="ko-KR" altLang="en-US" dirty="0"/>
              <a:t>이 평균 인간 수준으로 잡자</a:t>
            </a:r>
            <a:r>
              <a:rPr lang="en-US" altLang="ko-KR" dirty="0"/>
              <a:t>(</a:t>
            </a:r>
            <a:r>
              <a:rPr lang="ko-KR" altLang="en-US" dirty="0"/>
              <a:t>의미가 있는지는 모르겠지만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주인공</a:t>
            </a:r>
            <a:r>
              <a:rPr lang="en-US" altLang="ko-KR" dirty="0"/>
              <a:t>, </a:t>
            </a:r>
            <a:r>
              <a:rPr lang="ko-KR" altLang="en-US" dirty="0"/>
              <a:t>동료</a:t>
            </a:r>
            <a:r>
              <a:rPr lang="en-US" altLang="ko-KR" dirty="0"/>
              <a:t>, </a:t>
            </a:r>
            <a:r>
              <a:rPr lang="ko-KR" altLang="en-US" dirty="0"/>
              <a:t>시설</a:t>
            </a:r>
            <a:r>
              <a:rPr lang="en-US" altLang="ko-KR" dirty="0"/>
              <a:t>, </a:t>
            </a:r>
            <a:r>
              <a:rPr lang="ko-KR" altLang="en-US" dirty="0"/>
              <a:t>지원 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육성 함수는 키우기를 선택한 경우</a:t>
            </a:r>
            <a:r>
              <a:rPr lang="en-US" altLang="ko-KR" dirty="0"/>
              <a:t>, </a:t>
            </a:r>
            <a:r>
              <a:rPr lang="ko-KR" altLang="en-US" dirty="0"/>
              <a:t>유저의 육성 정도에 영향을 주는 모든 요소를 하나의 유저 문서에 저장해두고</a:t>
            </a:r>
            <a:r>
              <a:rPr lang="en-US" altLang="ko-KR" dirty="0"/>
              <a:t>, </a:t>
            </a:r>
            <a:r>
              <a:rPr lang="ko-KR" altLang="en-US" dirty="0"/>
              <a:t>함수에 해당 문서를 전달 한 뒤 육성 시 각 요소를 적용시켜 더하거나 빼면 될 듯 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239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동료들도 각각 개별의 수치를 가지고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최대치는 같지만 전투시 적용 알고리즘을 다르게 짜던가 하자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동료들도 마찬가지로 명상과 체력 수치에 따라 대미지를 입고</a:t>
            </a:r>
            <a:r>
              <a:rPr lang="en-US" altLang="ko-KR" dirty="0"/>
              <a:t>, </a:t>
            </a:r>
            <a:r>
              <a:rPr lang="ko-KR" altLang="en-US" dirty="0"/>
              <a:t>최대 체력 이하가 되면 사망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동료의 명상수치는 최대 멘탈</a:t>
            </a:r>
            <a:r>
              <a:rPr lang="en-US" altLang="ko-KR" dirty="0"/>
              <a:t>, </a:t>
            </a:r>
            <a:r>
              <a:rPr lang="ko-KR" altLang="en-US" dirty="0"/>
              <a:t>행운 수치 </a:t>
            </a:r>
            <a:r>
              <a:rPr lang="en-US" altLang="ko-KR" dirty="0"/>
              <a:t>+ </a:t>
            </a:r>
            <a:r>
              <a:rPr lang="ko-KR" altLang="en-US" dirty="0"/>
              <a:t>명상</a:t>
            </a:r>
            <a:r>
              <a:rPr lang="en-US" altLang="ko-KR" dirty="0"/>
              <a:t>/10  or /100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체력은 회복되는 양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화술은 플레이어 화술 수치 </a:t>
            </a:r>
            <a:r>
              <a:rPr lang="en-US" altLang="ko-KR" dirty="0"/>
              <a:t>+ </a:t>
            </a:r>
            <a:r>
              <a:rPr lang="ko-KR" altLang="en-US" dirty="0"/>
              <a:t>화술 </a:t>
            </a:r>
            <a:r>
              <a:rPr lang="en-US" altLang="ko-KR" dirty="0"/>
              <a:t>/10 or /100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644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근력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6447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전투의</a:t>
            </a:r>
            <a:r>
              <a:rPr lang="en-US" altLang="ko-KR" dirty="0"/>
              <a:t> </a:t>
            </a:r>
            <a:r>
              <a:rPr lang="ko-KR" altLang="en-US" dirty="0"/>
              <a:t>기초 확률 계산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속성에 구애 받지 않음 </a:t>
            </a:r>
            <a:r>
              <a:rPr lang="en-US" altLang="ko-KR" dirty="0"/>
              <a:t>= </a:t>
            </a:r>
            <a:r>
              <a:rPr lang="ko-KR" altLang="en-US" dirty="0"/>
              <a:t>꾸준한 투자 및 회수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시설 개선 시 필요한 돈 감소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755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수치에 따른 게임의 변화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너무 낮으면 정보를 줄일 것임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높아질 수록 볼 수 있는 것이 늘어남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전투 </a:t>
            </a:r>
            <a:r>
              <a:rPr lang="ko-KR" altLang="en-US" dirty="0" err="1"/>
              <a:t>패배시</a:t>
            </a:r>
            <a:r>
              <a:rPr lang="ko-KR" altLang="en-US" dirty="0"/>
              <a:t> 체력 감소의 마지노선을 늘림</a:t>
            </a:r>
            <a:r>
              <a:rPr lang="en-US" altLang="ko-KR" dirty="0"/>
              <a:t>. 1/10</a:t>
            </a:r>
            <a:r>
              <a:rPr lang="ko-KR" altLang="en-US" dirty="0"/>
              <a:t>을 확률로 잡고</a:t>
            </a:r>
            <a:r>
              <a:rPr lang="en-US" altLang="ko-KR" dirty="0"/>
              <a:t>, 550</a:t>
            </a:r>
            <a:r>
              <a:rPr lang="ko-KR" altLang="en-US" dirty="0"/>
              <a:t>이상이 </a:t>
            </a:r>
            <a:r>
              <a:rPr lang="ko-KR" altLang="en-US" dirty="0" err="1"/>
              <a:t>될때</a:t>
            </a:r>
            <a:r>
              <a:rPr lang="ko-KR" altLang="en-US" dirty="0"/>
              <a:t> 부터 효과 적용</a:t>
            </a:r>
            <a:r>
              <a:rPr lang="en-US" altLang="ko-KR" dirty="0"/>
              <a:t>. </a:t>
            </a:r>
            <a:r>
              <a:rPr lang="ko-KR" altLang="en-US" dirty="0"/>
              <a:t>즉 최대 </a:t>
            </a:r>
            <a:r>
              <a:rPr lang="en-US" altLang="ko-KR" dirty="0"/>
              <a:t>0</a:t>
            </a:r>
            <a:r>
              <a:rPr lang="ko-KR" altLang="en-US" dirty="0"/>
              <a:t>프로 승률 상황에서도 체력을 </a:t>
            </a:r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ko-KR" altLang="en-US" dirty="0" err="1"/>
              <a:t>까이기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치명타 확률</a:t>
            </a:r>
            <a:r>
              <a:rPr lang="en-US" altLang="ko-KR" dirty="0"/>
              <a:t>? </a:t>
            </a:r>
            <a:r>
              <a:rPr lang="ko-KR" altLang="en-US" dirty="0"/>
              <a:t>적과의 지력 차이를 기반으로 확률 정함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200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행동의 어떤 것이 턴을 소모하는지 공개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300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수집요소들의 대략적인 특성 공개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400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수치 별 새롭게 사용할 수 있는 선택지 공개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600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수집요소들의 정확한 수치 공개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700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확률 증감 공개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800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각 수집요소들이 미치는 영향 수치 공개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950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전투 알고리즘의 공개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949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체력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육성을 통해 얻을 수 있는 수치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0 = 5, 300</a:t>
            </a:r>
            <a:r>
              <a:rPr lang="ko-KR" altLang="en-US" dirty="0"/>
              <a:t> </a:t>
            </a:r>
            <a:r>
              <a:rPr lang="en-US" altLang="ko-KR" dirty="0"/>
              <a:t>= 20, 1000 = 50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수치에 따른 확률적 턴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한 턴을 더 사용할 수 있다</a:t>
            </a:r>
            <a:r>
              <a:rPr lang="en-US" altLang="ko-KR" dirty="0"/>
              <a:t>. </a:t>
            </a:r>
            <a:r>
              <a:rPr lang="ko-KR" altLang="en-US" dirty="0"/>
              <a:t>육성 </a:t>
            </a:r>
            <a:r>
              <a:rPr lang="en-US" altLang="ko-KR" dirty="0"/>
              <a:t>+ </a:t>
            </a:r>
            <a:r>
              <a:rPr lang="ko-KR" altLang="en-US" dirty="0"/>
              <a:t>전투 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확률적으로 전투 패배 시 다시 도전 기회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쉬는 턴 마다 수치에 따른 최대 멘탈 회복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체력 수치의 </a:t>
            </a:r>
            <a:r>
              <a:rPr lang="en-US" altLang="ko-KR" dirty="0"/>
              <a:t>1/100?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287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명상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전반적인 행운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육성에서 </a:t>
            </a:r>
            <a:r>
              <a:rPr lang="en-US" altLang="ko-KR" dirty="0"/>
              <a:t>2</a:t>
            </a:r>
            <a:r>
              <a:rPr lang="ko-KR" altLang="en-US" dirty="0"/>
              <a:t>배 터질 확률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전투에서 수집요소 얻을 확률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전투에서 돈 얻을 확률 증가</a:t>
            </a:r>
            <a:r>
              <a:rPr lang="en-US" altLang="ko-KR" dirty="0"/>
              <a:t>(</a:t>
            </a:r>
            <a:r>
              <a:rPr lang="ko-KR" altLang="en-US" dirty="0"/>
              <a:t>아직 돈은 넣을지 말지 모름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전투 치명타 뜰 확률 증가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게임 패배 조건인 최대 </a:t>
            </a:r>
            <a:r>
              <a:rPr lang="ko-KR" altLang="en-US" dirty="0" err="1"/>
              <a:t>멘탈의</a:t>
            </a:r>
            <a:r>
              <a:rPr lang="ko-KR" altLang="en-US" dirty="0"/>
              <a:t> 결정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명상 수치의 </a:t>
            </a:r>
            <a:r>
              <a:rPr lang="en-US" altLang="ko-KR" dirty="0"/>
              <a:t>1/10?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913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동료 관리 효율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전반적인 업그레이드 비용 감소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동료 획득 확률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아니면 </a:t>
            </a:r>
            <a:r>
              <a:rPr lang="ko-KR" altLang="en-US" dirty="0" err="1"/>
              <a:t>명상꺼</a:t>
            </a:r>
            <a:r>
              <a:rPr lang="ko-KR" altLang="en-US" dirty="0"/>
              <a:t> 전투 치명타를 얘로 가져올까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얘는 활용이 낮아서 최대치도 </a:t>
            </a:r>
            <a:r>
              <a:rPr lang="en-US" altLang="ko-KR" dirty="0"/>
              <a:t>500 </a:t>
            </a:r>
            <a:r>
              <a:rPr lang="ko-KR" altLang="en-US" dirty="0"/>
              <a:t>정도로 잡으면 </a:t>
            </a:r>
            <a:r>
              <a:rPr lang="ko-KR" altLang="en-US" dirty="0" err="1"/>
              <a:t>좋을수도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863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개인적 능력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무기 효율</a:t>
            </a:r>
            <a:r>
              <a:rPr lang="en-US" altLang="ko-KR" dirty="0"/>
              <a:t>. </a:t>
            </a:r>
            <a:r>
              <a:rPr lang="ko-KR" altLang="en-US" dirty="0"/>
              <a:t>각 무기 별로 해당 수치를 계산하는 방법이 다름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단검</a:t>
            </a:r>
            <a:r>
              <a:rPr lang="en-US" altLang="ko-KR" dirty="0"/>
              <a:t>: </a:t>
            </a:r>
            <a:r>
              <a:rPr lang="ko-KR" altLang="en-US" dirty="0"/>
              <a:t>타수가 많은 대신 근력 보정 감소</a:t>
            </a:r>
            <a:r>
              <a:rPr lang="en-US" altLang="ko-KR" dirty="0"/>
              <a:t>.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/>
              <a:t>타수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활</a:t>
            </a:r>
            <a:r>
              <a:rPr lang="en-US" altLang="ko-KR" dirty="0"/>
              <a:t>: </a:t>
            </a:r>
            <a:r>
              <a:rPr lang="ko-KR" altLang="en-US" dirty="0"/>
              <a:t>좀 더 나중에 때릴 수 있게 하기</a:t>
            </a:r>
            <a:r>
              <a:rPr lang="en-US" altLang="ko-KR" dirty="0"/>
              <a:t>(</a:t>
            </a:r>
            <a:r>
              <a:rPr lang="ko-KR" altLang="en-US" dirty="0"/>
              <a:t>왜</a:t>
            </a:r>
            <a:r>
              <a:rPr lang="en-US" altLang="ko-KR" dirty="0"/>
              <a:t>? </a:t>
            </a:r>
            <a:r>
              <a:rPr lang="ko-KR" altLang="en-US" dirty="0"/>
              <a:t>확률이 극에 가까워질 수록 보정이 붙기 때문에</a:t>
            </a:r>
            <a:r>
              <a:rPr lang="en-US" altLang="ko-KR" dirty="0"/>
              <a:t>, </a:t>
            </a:r>
            <a:r>
              <a:rPr lang="ko-KR" altLang="en-US" dirty="0"/>
              <a:t>나중에 때리게 되면 더 많은 이득을 볼 수 있다</a:t>
            </a:r>
            <a:r>
              <a:rPr lang="en-US" altLang="ko-KR" dirty="0"/>
              <a:t>. </a:t>
            </a:r>
            <a:r>
              <a:rPr lang="ko-KR" altLang="en-US" dirty="0"/>
              <a:t>아니면 적의 스킬이 발동한 뒤에 사용하는 것도 좋은 효과</a:t>
            </a:r>
            <a:r>
              <a:rPr lang="en-US" altLang="ko-KR" dirty="0"/>
              <a:t>)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/>
              <a:t>더 나중에 때릴 수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대검</a:t>
            </a:r>
            <a:r>
              <a:rPr lang="en-US" altLang="ko-KR" dirty="0"/>
              <a:t>: </a:t>
            </a:r>
            <a:r>
              <a:rPr lang="ko-KR" altLang="en-US" dirty="0"/>
              <a:t>근력 보정 최대치</a:t>
            </a:r>
            <a:r>
              <a:rPr lang="en-US" altLang="ko-KR" dirty="0"/>
              <a:t>, </a:t>
            </a:r>
            <a:r>
              <a:rPr lang="ko-KR" altLang="en-US" dirty="0"/>
              <a:t>대신 타수가 적어 공격이 먼저 끝나게 될 듯</a:t>
            </a:r>
            <a:r>
              <a:rPr lang="en-US" altLang="ko-KR" dirty="0"/>
              <a:t>.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/>
              <a:t>근력 보정 효율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총</a:t>
            </a:r>
            <a:r>
              <a:rPr lang="en-US" altLang="ko-KR" dirty="0"/>
              <a:t>: </a:t>
            </a:r>
            <a:r>
              <a:rPr lang="ko-KR" altLang="en-US" dirty="0"/>
              <a:t>근력 보정은 없다시피</a:t>
            </a:r>
            <a:r>
              <a:rPr lang="en-US" altLang="ko-KR" dirty="0"/>
              <a:t>, </a:t>
            </a:r>
            <a:r>
              <a:rPr lang="ko-KR" altLang="en-US" dirty="0"/>
              <a:t>대신 능력 보정으로 </a:t>
            </a:r>
            <a:r>
              <a:rPr lang="ko-KR" altLang="en-US" dirty="0" err="1"/>
              <a:t>대미지</a:t>
            </a:r>
            <a:r>
              <a:rPr lang="ko-KR" altLang="en-US" dirty="0"/>
              <a:t> 증가</a:t>
            </a:r>
            <a:r>
              <a:rPr lang="en-US" altLang="ko-KR" dirty="0"/>
              <a:t>. </a:t>
            </a:r>
            <a:r>
              <a:rPr lang="ko-KR" altLang="en-US" dirty="0"/>
              <a:t>타수와 </a:t>
            </a:r>
            <a:r>
              <a:rPr lang="ko-KR" altLang="en-US" dirty="0" err="1"/>
              <a:t>늦춰짐</a:t>
            </a:r>
            <a:r>
              <a:rPr lang="ko-KR" altLang="en-US" dirty="0"/>
              <a:t> 효과가 단검과 활의 중간 수준 정도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주먹</a:t>
            </a:r>
            <a:r>
              <a:rPr lang="en-US" altLang="ko-KR" dirty="0"/>
              <a:t>: </a:t>
            </a:r>
            <a:r>
              <a:rPr lang="ko-KR" altLang="en-US" dirty="0"/>
              <a:t>무기의 효과를 다른 수집요소들의 효과와 번갈아 가며 사용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채찍</a:t>
            </a:r>
            <a:r>
              <a:rPr lang="en-US" altLang="ko-KR" dirty="0"/>
              <a:t>: </a:t>
            </a:r>
            <a:r>
              <a:rPr lang="ko-KR" altLang="en-US" dirty="0"/>
              <a:t>전투가 길어질 수록 대미지가 커짐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어찌됐건 </a:t>
            </a:r>
            <a:r>
              <a:rPr lang="ko-KR" altLang="en-US" dirty="0" err="1"/>
              <a:t>여러마리의</a:t>
            </a:r>
            <a:r>
              <a:rPr lang="ko-KR" altLang="en-US" dirty="0"/>
              <a:t> 적을 상대해야 할 땐</a:t>
            </a:r>
            <a:r>
              <a:rPr lang="en-US" altLang="ko-KR" dirty="0"/>
              <a:t>, </a:t>
            </a:r>
            <a:r>
              <a:rPr lang="ko-KR" altLang="en-US" dirty="0" err="1"/>
              <a:t>어그로를</a:t>
            </a:r>
            <a:r>
              <a:rPr lang="ko-KR" altLang="en-US" dirty="0"/>
              <a:t> 조절 할 수 있어야 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무기들은 사용하기 위한 필요 </a:t>
            </a:r>
            <a:r>
              <a:rPr lang="ko-KR" altLang="en-US" dirty="0" err="1"/>
              <a:t>스탯도</a:t>
            </a:r>
            <a:r>
              <a:rPr lang="ko-KR" altLang="en-US" dirty="0"/>
              <a:t> 넣어두자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263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54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Etc.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현재 보유 중인 예언</a:t>
            </a:r>
            <a:r>
              <a:rPr lang="en-US" altLang="ko-KR" dirty="0"/>
              <a:t>, </a:t>
            </a:r>
            <a:r>
              <a:rPr lang="ko-KR" altLang="en-US" dirty="0"/>
              <a:t>수집요소</a:t>
            </a:r>
            <a:r>
              <a:rPr lang="en-US" altLang="ko-KR" dirty="0"/>
              <a:t>, </a:t>
            </a:r>
            <a:r>
              <a:rPr lang="ko-KR" altLang="en-US" dirty="0"/>
              <a:t>무기</a:t>
            </a:r>
            <a:r>
              <a:rPr lang="en-US" altLang="ko-KR" dirty="0"/>
              <a:t>, </a:t>
            </a:r>
            <a:r>
              <a:rPr lang="ko-KR" altLang="en-US" dirty="0"/>
              <a:t>동료를 확인 가능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특정 조건에서 미리 때려보기 기능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204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동료들의 육성 효율</a:t>
            </a:r>
            <a:r>
              <a:rPr lang="en-US" altLang="ko-KR" dirty="0"/>
              <a:t>, </a:t>
            </a:r>
            <a:r>
              <a:rPr lang="ko-KR" altLang="en-US" dirty="0"/>
              <a:t>전투시에 추가 효과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무기 강화 시스템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3089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607</Words>
  <Application>Microsoft Office PowerPoint</Application>
  <PresentationFormat>와이드스크린</PresentationFormat>
  <Paragraphs>117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11</cp:revision>
  <dcterms:created xsi:type="dcterms:W3CDTF">2024-03-21T15:05:59Z</dcterms:created>
  <dcterms:modified xsi:type="dcterms:W3CDTF">2024-04-17T07:54:28Z</dcterms:modified>
</cp:coreProperties>
</file>