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보스는 다섯 마리</a:t>
            </a:r>
            <a:r>
              <a:rPr lang="en-US" altLang="ko-KR" dirty="0"/>
              <a:t>. </a:t>
            </a:r>
            <a:r>
              <a:rPr lang="ko-KR" altLang="en-US" dirty="0"/>
              <a:t>즉 진행은 </a:t>
            </a:r>
            <a:r>
              <a:rPr lang="en-US" altLang="ko-KR" dirty="0"/>
              <a:t>5 </a:t>
            </a:r>
            <a:r>
              <a:rPr lang="ko-KR" altLang="en-US" dirty="0"/>
              <a:t>챕터로 이루어짐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챕터 별 턴은 일단 </a:t>
            </a:r>
            <a:r>
              <a:rPr lang="en-US" altLang="ko-KR" dirty="0"/>
              <a:t>20</a:t>
            </a:r>
            <a:r>
              <a:rPr lang="ko-KR" altLang="en-US" dirty="0"/>
              <a:t>개로 두기</a:t>
            </a:r>
            <a:r>
              <a:rPr lang="en-US" altLang="ko-KR" dirty="0"/>
              <a:t>. </a:t>
            </a:r>
            <a:r>
              <a:rPr lang="ko-KR" altLang="en-US" dirty="0"/>
              <a:t>가능한 턴은 </a:t>
            </a:r>
            <a:r>
              <a:rPr lang="en-US" altLang="ko-KR" dirty="0"/>
              <a:t>100</a:t>
            </a:r>
            <a:r>
              <a:rPr lang="ko-KR" altLang="en-US" dirty="0"/>
              <a:t>턴임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턴이 </a:t>
            </a:r>
            <a:r>
              <a:rPr lang="en-US" altLang="ko-KR" dirty="0"/>
              <a:t>8*12*4 = 384</a:t>
            </a:r>
            <a:r>
              <a:rPr lang="ko-KR" altLang="en-US" dirty="0"/>
              <a:t>턴이다</a:t>
            </a:r>
            <a:r>
              <a:rPr lang="en-US" altLang="ko-KR" dirty="0"/>
              <a:t>. </a:t>
            </a:r>
            <a:r>
              <a:rPr lang="ko-KR" altLang="en-US" dirty="0"/>
              <a:t>한번 깨는데 대략 </a:t>
            </a:r>
            <a:r>
              <a:rPr lang="en-US" altLang="ko-KR" dirty="0"/>
              <a:t>2~3</a:t>
            </a:r>
            <a:r>
              <a:rPr lang="ko-KR" altLang="en-US" dirty="0"/>
              <a:t>시간 걸리는데</a:t>
            </a:r>
            <a:r>
              <a:rPr lang="en-US" altLang="ko-KR" dirty="0"/>
              <a:t>, 100</a:t>
            </a:r>
            <a:r>
              <a:rPr lang="ko-KR" altLang="en-US" dirty="0"/>
              <a:t>턴 정도로 잡는다면 </a:t>
            </a:r>
            <a:r>
              <a:rPr lang="en-US" altLang="ko-KR" dirty="0"/>
              <a:t>1</a:t>
            </a:r>
            <a:r>
              <a:rPr lang="ko-KR" altLang="en-US" dirty="0"/>
              <a:t>시간 정도 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숙련도에 따라 진행 속도가 달라지기 때문에 적당해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1181594" y="1009403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618509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3990109" y="1009404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/>
          <p:nvPr/>
        </p:nvCxnSpPr>
        <p:spPr>
          <a:xfrm>
            <a:off x="5870368" y="1246909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7220197" y="1009403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동료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C62F77-79D9-A335-F502-E598BEAA36BE}"/>
              </a:ext>
            </a:extLst>
          </p:cNvPr>
          <p:cNvSpPr/>
          <p:nvPr/>
        </p:nvSpPr>
        <p:spPr>
          <a:xfrm>
            <a:off x="1897082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육성 선택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327F17-8703-1276-0A28-D0F8A4C735A5}"/>
              </a:ext>
            </a:extLst>
          </p:cNvPr>
          <p:cNvSpPr/>
          <p:nvPr/>
        </p:nvSpPr>
        <p:spPr>
          <a:xfrm>
            <a:off x="4405744" y="2179122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229991-F63C-2CD4-563A-DA53CAD455BE}"/>
              </a:ext>
            </a:extLst>
          </p:cNvPr>
          <p:cNvCxnSpPr/>
          <p:nvPr/>
        </p:nvCxnSpPr>
        <p:spPr>
          <a:xfrm>
            <a:off x="3287486" y="2416628"/>
            <a:ext cx="10153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17E4A2D-8376-150E-75C0-E7A35B573F97}"/>
              </a:ext>
            </a:extLst>
          </p:cNvPr>
          <p:cNvSpPr/>
          <p:nvPr/>
        </p:nvSpPr>
        <p:spPr>
          <a:xfrm>
            <a:off x="3180607" y="3348840"/>
            <a:ext cx="1229097" cy="475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3EECB9-A8FA-E846-AE36-6028205BB5E7}"/>
              </a:ext>
            </a:extLst>
          </p:cNvPr>
          <p:cNvCxnSpPr>
            <a:cxnSpLocks/>
          </p:cNvCxnSpPr>
          <p:nvPr/>
        </p:nvCxnSpPr>
        <p:spPr>
          <a:xfrm>
            <a:off x="2779816" y="2719448"/>
            <a:ext cx="507670" cy="62939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7331E-0714-3821-C99E-7BE2DDB09749}"/>
              </a:ext>
            </a:extLst>
          </p:cNvPr>
          <p:cNvSpPr txBox="1"/>
          <p:nvPr/>
        </p:nvSpPr>
        <p:spPr>
          <a:xfrm>
            <a:off x="3109711" y="268796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선택에 따른 흐름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EDDEF0-91EE-64A9-71B5-E6431330BB9C}"/>
              </a:ext>
            </a:extLst>
          </p:cNvPr>
          <p:cNvCxnSpPr>
            <a:cxnSpLocks/>
          </p:cNvCxnSpPr>
          <p:nvPr/>
        </p:nvCxnSpPr>
        <p:spPr>
          <a:xfrm flipV="1">
            <a:off x="4405744" y="2719448"/>
            <a:ext cx="475646" cy="6293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7CE33DB7-8D76-3A3C-610D-2555D7323A26}"/>
              </a:ext>
            </a:extLst>
          </p:cNvPr>
          <p:cNvSpPr/>
          <p:nvPr/>
        </p:nvSpPr>
        <p:spPr>
          <a:xfrm>
            <a:off x="1337953" y="2081149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A903B13-821A-06B7-35C2-F1F725A90306}"/>
              </a:ext>
            </a:extLst>
          </p:cNvPr>
          <p:cNvSpPr/>
          <p:nvPr/>
        </p:nvSpPr>
        <p:spPr>
          <a:xfrm rot="10800000">
            <a:off x="5689269" y="2081148"/>
            <a:ext cx="507670" cy="19059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08E4E-DFD7-655C-C4D4-41EDE802BBE4}"/>
              </a:ext>
            </a:extLst>
          </p:cNvPr>
          <p:cNvSpPr txBox="1"/>
          <p:nvPr/>
        </p:nvSpPr>
        <p:spPr>
          <a:xfrm>
            <a:off x="2742623" y="4139088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턴 수 동안 반복 </a:t>
            </a:r>
            <a:r>
              <a:rPr lang="en-US" altLang="ko-KR" sz="1200" dirty="0"/>
              <a:t>(10</a:t>
            </a:r>
            <a:r>
              <a:rPr lang="ko-KR" altLang="en-US" sz="1200" dirty="0"/>
              <a:t>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341131-CF22-120D-8EBC-AE8E4F35E18E}"/>
              </a:ext>
            </a:extLst>
          </p:cNvPr>
          <p:cNvCxnSpPr/>
          <p:nvPr/>
        </p:nvCxnSpPr>
        <p:spPr>
          <a:xfrm>
            <a:off x="6378038" y="303414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316473B-41F4-23D0-AB83-DA2A36E3D48F}"/>
              </a:ext>
            </a:extLst>
          </p:cNvPr>
          <p:cNvSpPr/>
          <p:nvPr/>
        </p:nvSpPr>
        <p:spPr>
          <a:xfrm>
            <a:off x="7871361" y="2796648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보스전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8F3FC9E0-6E5F-CBA3-61EB-13EFB5AD3A58}"/>
              </a:ext>
            </a:extLst>
          </p:cNvPr>
          <p:cNvSpPr/>
          <p:nvPr/>
        </p:nvSpPr>
        <p:spPr>
          <a:xfrm>
            <a:off x="778824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2F363B4F-BFED-73C6-1238-ECBB6696DCBD}"/>
              </a:ext>
            </a:extLst>
          </p:cNvPr>
          <p:cNvSpPr/>
          <p:nvPr/>
        </p:nvSpPr>
        <p:spPr>
          <a:xfrm rot="10800000">
            <a:off x="9944595" y="1959429"/>
            <a:ext cx="444334" cy="27966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313EE-D709-0369-787E-BF9630EFCB03}"/>
              </a:ext>
            </a:extLst>
          </p:cNvPr>
          <p:cNvSpPr txBox="1"/>
          <p:nvPr/>
        </p:nvSpPr>
        <p:spPr>
          <a:xfrm>
            <a:off x="4780645" y="4825917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게임 종료 까지 반복 </a:t>
            </a:r>
            <a:r>
              <a:rPr lang="en-US" altLang="ko-KR" sz="1200" dirty="0"/>
              <a:t>(</a:t>
            </a:r>
            <a:r>
              <a:rPr lang="ko-KR" altLang="en-US" sz="1200" dirty="0"/>
              <a:t>패배 </a:t>
            </a:r>
            <a:r>
              <a:rPr lang="en-US" altLang="ko-KR" sz="1200" dirty="0"/>
              <a:t>or </a:t>
            </a:r>
            <a:r>
              <a:rPr lang="ko-KR" altLang="en-US" sz="1200" dirty="0"/>
              <a:t>승리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FA167-B437-1E4C-88D2-E0FA7EBF04C9}"/>
              </a:ext>
            </a:extLst>
          </p:cNvPr>
          <p:cNvSpPr/>
          <p:nvPr/>
        </p:nvSpPr>
        <p:spPr>
          <a:xfrm>
            <a:off x="6885708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종료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C19AC8-3C89-EC11-CFB5-4CE049A08688}"/>
              </a:ext>
            </a:extLst>
          </p:cNvPr>
          <p:cNvCxnSpPr/>
          <p:nvPr/>
        </p:nvCxnSpPr>
        <p:spPr>
          <a:xfrm>
            <a:off x="5300352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89A08A2D-D837-FE6C-9D86-DAC4B228F602}"/>
              </a:ext>
            </a:extLst>
          </p:cNvPr>
          <p:cNvSpPr/>
          <p:nvPr/>
        </p:nvSpPr>
        <p:spPr>
          <a:xfrm>
            <a:off x="3795154" y="5732873"/>
            <a:ext cx="1442852" cy="474988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결과 발표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예언자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E969907-7E6C-8CD3-AD02-50AACDD7A836}"/>
              </a:ext>
            </a:extLst>
          </p:cNvPr>
          <p:cNvCxnSpPr/>
          <p:nvPr/>
        </p:nvCxnSpPr>
        <p:spPr>
          <a:xfrm>
            <a:off x="8552211" y="6017744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0A3F834-E92E-C95B-8F8C-08FB91F4DC41}"/>
              </a:ext>
            </a:extLst>
          </p:cNvPr>
          <p:cNvCxnSpPr>
            <a:cxnSpLocks/>
          </p:cNvCxnSpPr>
          <p:nvPr/>
        </p:nvCxnSpPr>
        <p:spPr>
          <a:xfrm>
            <a:off x="1128156" y="5206335"/>
            <a:ext cx="1383475" cy="861956"/>
          </a:xfrm>
          <a:prstGeom prst="bentConnector3">
            <a:avLst>
              <a:gd name="adj1" fmla="val 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2B3F36-4A33-49F2-AE21-A563C9EFD589}"/>
              </a:ext>
            </a:extLst>
          </p:cNvPr>
          <p:cNvSpPr/>
          <p:nvPr/>
        </p:nvSpPr>
        <p:spPr>
          <a:xfrm>
            <a:off x="9834747" y="5786174"/>
            <a:ext cx="1229097" cy="475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시작 반복</a:t>
            </a:r>
          </a:p>
        </p:txBody>
      </p: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시작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들고 갈 수집요소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 단계 진행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주 특성은 성장이 빠르고 부 특성은 기존치가 높다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처음에 등장할 인물은 동료</a:t>
            </a:r>
            <a:r>
              <a:rPr lang="en-US" altLang="ko-KR" dirty="0"/>
              <a:t>. </a:t>
            </a:r>
            <a:r>
              <a:rPr lang="ko-KR" altLang="en-US" dirty="0"/>
              <a:t>예언 단계의 바로 다음 이벤트 </a:t>
            </a:r>
            <a:r>
              <a:rPr lang="ko-KR" altLang="en-US" dirty="0" err="1"/>
              <a:t>페이즈에서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87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체력이 다하게 되거나 보스전에서 지면 패배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패배시</a:t>
            </a:r>
            <a:r>
              <a:rPr lang="ko-KR" altLang="en-US" dirty="0"/>
              <a:t> 첫 </a:t>
            </a:r>
            <a:r>
              <a:rPr lang="ko-KR" altLang="en-US" dirty="0" err="1"/>
              <a:t>예언가가</a:t>
            </a:r>
            <a:r>
              <a:rPr lang="ko-KR" altLang="en-US" dirty="0"/>
              <a:t> 다시 등장하여 기록을 알려 줌</a:t>
            </a:r>
            <a:r>
              <a:rPr lang="en-US" altLang="ko-KR" dirty="0"/>
              <a:t>. </a:t>
            </a:r>
            <a:r>
              <a:rPr lang="ko-KR" altLang="en-US" dirty="0"/>
              <a:t>기록의 점수에 따라 새로운 요소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등장하는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획득 시 원 점수 그대로 획득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중복일 시에는 점수의 </a:t>
            </a:r>
            <a:r>
              <a:rPr lang="en-US" altLang="ko-KR" dirty="0"/>
              <a:t>1/10 </a:t>
            </a:r>
            <a:r>
              <a:rPr lang="ko-KR" altLang="en-US" dirty="0"/>
              <a:t>획득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예언가의</a:t>
            </a:r>
            <a:r>
              <a:rPr lang="ko-KR" altLang="en-US" dirty="0"/>
              <a:t> 힌트 혹은 한마디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얻은 점수들은 누적되어</a:t>
            </a:r>
            <a:r>
              <a:rPr lang="en-US" altLang="ko-KR" dirty="0"/>
              <a:t>, </a:t>
            </a:r>
            <a:r>
              <a:rPr lang="ko-KR" altLang="en-US" dirty="0"/>
              <a:t>일정 수준 </a:t>
            </a:r>
            <a:r>
              <a:rPr lang="ko-KR" altLang="en-US" dirty="0" err="1"/>
              <a:t>달성시</a:t>
            </a:r>
            <a:r>
              <a:rPr lang="ko-KR" altLang="en-US" dirty="0"/>
              <a:t> 새로운 이벤트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 해금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5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237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4</cp:revision>
  <dcterms:created xsi:type="dcterms:W3CDTF">2024-03-24T16:14:48Z</dcterms:created>
  <dcterms:modified xsi:type="dcterms:W3CDTF">2024-04-17T07:54:30Z</dcterms:modified>
</cp:coreProperties>
</file>