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9" r:id="rId3"/>
    <p:sldId id="277" r:id="rId4"/>
    <p:sldId id="267" r:id="rId5"/>
    <p:sldId id="276" r:id="rId6"/>
    <p:sldId id="268" r:id="rId7"/>
    <p:sldId id="272" r:id="rId8"/>
    <p:sldId id="273" r:id="rId9"/>
    <p:sldId id="271" r:id="rId10"/>
    <p:sldId id="274" r:id="rId11"/>
    <p:sldId id="270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3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0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 </a:t>
            </a:r>
            <a:r>
              <a:rPr lang="ko-KR" altLang="en-US" dirty="0"/>
              <a:t>능력 대미지는 총 별 고정</a:t>
            </a:r>
            <a:r>
              <a:rPr lang="en-US" altLang="ko-KR" dirty="0"/>
              <a:t>, </a:t>
            </a:r>
            <a:r>
              <a:rPr lang="ko-KR" altLang="en-US" dirty="0"/>
              <a:t>타수도 총 별 다른 설정</a:t>
            </a:r>
            <a:r>
              <a:rPr lang="en-US" altLang="ko-KR" dirty="0"/>
              <a:t>. 0.03</a:t>
            </a:r>
            <a:r>
              <a:rPr lang="ko-KR" altLang="en-US" dirty="0"/>
              <a:t>을 기본으로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0.01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0.01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0.033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 문구의 길이만큼 강하게 때린다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아이템의 저장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근력</a:t>
            </a:r>
            <a:r>
              <a:rPr lang="en-US" altLang="ko-KR" dirty="0"/>
              <a:t> </a:t>
            </a:r>
            <a:r>
              <a:rPr lang="ko-KR" altLang="en-US" dirty="0"/>
              <a:t>계산 값</a:t>
            </a:r>
            <a:r>
              <a:rPr lang="en-US" altLang="ko-KR" dirty="0"/>
              <a:t>, </a:t>
            </a:r>
            <a:r>
              <a:rPr lang="ko-KR" altLang="en-US" dirty="0"/>
              <a:t>기술 계산 값</a:t>
            </a:r>
            <a:r>
              <a:rPr lang="en-US" altLang="ko-KR" dirty="0"/>
              <a:t>, </a:t>
            </a:r>
            <a:r>
              <a:rPr lang="ko-KR" altLang="en-US" dirty="0"/>
              <a:t>추가 능력</a:t>
            </a:r>
            <a:r>
              <a:rPr lang="en-US" altLang="ko-KR" dirty="0"/>
              <a:t>, </a:t>
            </a:r>
            <a:r>
              <a:rPr lang="ko-KR" altLang="en-US" dirty="0"/>
              <a:t>설명 텍스트</a:t>
            </a:r>
            <a:r>
              <a:rPr lang="en-US" altLang="ko-KR" dirty="0"/>
              <a:t>,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38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r>
              <a:rPr lang="en-US" altLang="ko-KR" dirty="0"/>
              <a:t>. </a:t>
            </a:r>
            <a:r>
              <a:rPr lang="ko-KR" altLang="en-US" dirty="0"/>
              <a:t>이건 장비 </a:t>
            </a:r>
            <a:r>
              <a:rPr lang="en-US" altLang="ko-KR" dirty="0"/>
              <a:t>or </a:t>
            </a:r>
            <a:r>
              <a:rPr lang="ko-KR" altLang="en-US" dirty="0"/>
              <a:t>도구 라고 칭해서 따로 관리하자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전투 타격수마다 체력 </a:t>
            </a:r>
            <a:r>
              <a:rPr lang="en-US" altLang="ko-KR" dirty="0"/>
              <a:t>or </a:t>
            </a:r>
            <a:r>
              <a:rPr lang="ko-KR" altLang="en-US" dirty="0"/>
              <a:t>근력 값이 올라감</a:t>
            </a:r>
            <a:r>
              <a:rPr lang="en-US" altLang="ko-KR" dirty="0"/>
              <a:t>. </a:t>
            </a:r>
            <a:r>
              <a:rPr lang="ko-KR" altLang="en-US" dirty="0"/>
              <a:t>모래주머니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무기일지는 모르지만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51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0.005</a:t>
            </a:r>
            <a:r>
              <a:rPr lang="ko-KR" altLang="en-US" dirty="0"/>
              <a:t>배 데미지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데미지 </a:t>
            </a:r>
            <a:r>
              <a:rPr lang="en-US" altLang="ko-KR" dirty="0"/>
              <a:t>5, </a:t>
            </a:r>
            <a:r>
              <a:rPr lang="ko-KR" altLang="en-US" dirty="0"/>
              <a:t>타수 </a:t>
            </a:r>
            <a:r>
              <a:rPr lang="en-US" altLang="ko-KR" dirty="0"/>
              <a:t>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500</a:t>
            </a:r>
            <a:r>
              <a:rPr lang="ko-KR" altLang="en-US" dirty="0"/>
              <a:t>까지만 상한선</a:t>
            </a:r>
            <a:r>
              <a:rPr lang="en-US" altLang="ko-KR" dirty="0"/>
              <a:t> + 0.025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ko-KR" altLang="en-US" dirty="0" err="1"/>
              <a:t>대미지</a:t>
            </a:r>
            <a:r>
              <a:rPr lang="ko-KR" altLang="en-US" dirty="0"/>
              <a:t> </a:t>
            </a:r>
            <a:r>
              <a:rPr lang="en-US" altLang="ko-KR" dirty="0"/>
              <a:t>50, </a:t>
            </a:r>
            <a:r>
              <a:rPr lang="ko-KR" altLang="en-US" dirty="0"/>
              <a:t>타수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801</Words>
  <Application>Microsoft Office PowerPoint</Application>
  <PresentationFormat>와이드스크린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11</cp:revision>
  <dcterms:created xsi:type="dcterms:W3CDTF">2024-03-25T10:13:20Z</dcterms:created>
  <dcterms:modified xsi:type="dcterms:W3CDTF">2024-09-13T05:26:35Z</dcterms:modified>
</cp:coreProperties>
</file>