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60147-D614-11A1-51FC-0776380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64B70E-9612-25E5-51EA-6C0A086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A36FD-116F-57FD-0593-570F792C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8CEB0D-5F03-1777-33FB-C11DB4D8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ADE5B-98F4-CB05-03DF-EDE504C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8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96A0B-A94A-6DEA-EA6A-9DE49E45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6BB4D-9FE7-5649-DCC1-0E22A20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9D6D5-EA0A-CC9B-5653-82B824F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3C119-C17D-A867-C693-243032F5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8C2C8-607F-2FD0-729B-9BCD776C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98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8072BA-A671-78E9-43EC-5A6C9E872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24FEDD-C161-16B4-BF56-AB21D2B9C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436D4-8506-2392-B66E-CC95E6D3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8C135-748B-118C-B227-3AEBB690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119D6-E587-88A5-A25A-069F4E7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46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970F-818B-7BEB-F18E-D53A8032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9117B-FBC7-4177-55FE-1482DB14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B0657-3CB2-44C7-E7F3-62045A6D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06D9C-1544-90F0-7BD8-F436BBB8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70291-BDD2-D8EB-8A8B-83A77EC3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793F-4763-6888-51A4-F826AE78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1E352-D60C-263F-1D17-48D795D65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92EDB-B29E-9B75-2E34-5DB52957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18952-479A-1012-0511-22CD8399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FC45BB-7B8C-FFC9-22F5-E7DBCE4C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EB8A-F60B-56CC-A9CB-97B2C303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B8CDE-3130-9DE6-1512-D0662FF1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116997-2452-E625-C807-97BAF823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F9825-F093-4A1D-FAF3-5842A554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20AD8-1D21-1F08-24D1-319C203A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54683-C429-59C8-BA6D-3E294F2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7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0859D-BD0E-861B-07D1-667021E0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AD42A-E2E5-59E5-D3E7-1F025F9B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DFE2A-DA30-F7AD-FAEA-4DDA7A1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0DB60-77B2-1E3A-2C14-150433026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FF3544-8291-CCC5-4996-600A0238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451B7E-175C-DD74-141C-07952E1C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2F95-C21B-BCBB-87E1-DA0DF0B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96BC2C-CC36-7E99-2DF3-C5B679EE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53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4BEFA-13B5-8C53-3C2F-D787E7DD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A7840-B7C1-6A8E-6549-1898838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2CE262-C3E4-B71F-FCD4-734064AE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21518-C739-5A8F-E4E6-295A7F8C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3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739945-746C-709D-83B4-7E6D769E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3B0882-55AF-724F-2773-D4069DB0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4FBDF-CA06-E7BB-2ACE-B33BE93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5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666-FC15-CD58-AFC6-5D5B390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FCD3-6BFD-B709-FBBA-74360941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A61E87-6286-699E-1E42-F0720E8D1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A5FB1-4E31-8E98-4FF4-D59035D7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F63F0-F20F-52DC-40A5-DDC290BD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4D9A4-824B-EC8D-C13C-92BF13CF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3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EF55-2A56-C99E-17BF-FFD5E877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E75373-F272-A98F-E2A6-168DF61C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213-7C02-0358-786E-0766C48C2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BA1E5-6C27-6985-88C2-B092001C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3B19-7532-BBE0-2A29-41B326C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32B4CD-B28C-7A18-A755-FFE7D1A2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CA52B-E240-4058-9BF5-DB227E52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B809-358D-4696-F57A-67C38C9F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19E85-8298-0343-8AF7-916D1422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26953-134E-44C4-8A9C-30A939654550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87D7-A423-8D18-E018-E2BAD0AB0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67995-52EE-0EB0-705E-ABBFC8B3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4763E-EBFA-4BFA-ACE8-353761A9F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7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편집기를 만들어 첫 시작 창에 두어 디버깅 용으로 사용하기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유저의 데이터 저장 문서는 암호화하고</a:t>
            </a:r>
            <a:r>
              <a:rPr lang="en-US" altLang="ko-KR" dirty="0"/>
              <a:t>, </a:t>
            </a:r>
            <a:r>
              <a:rPr lang="ko-KR" altLang="en-US" dirty="0"/>
              <a:t>기록은 서버로 보내 수치 파악이 가능하도록</a:t>
            </a:r>
            <a:r>
              <a:rPr lang="en-US" altLang="ko-KR" dirty="0"/>
              <a:t>. </a:t>
            </a:r>
            <a:r>
              <a:rPr lang="ko-KR" altLang="en-US" dirty="0"/>
              <a:t>전자의 경우 키를 서버에 보관하는 것도 가능할 듯</a:t>
            </a:r>
            <a:r>
              <a:rPr lang="en-US" altLang="ko-KR" dirty="0"/>
              <a:t>? </a:t>
            </a:r>
            <a:r>
              <a:rPr lang="ko-KR" altLang="en-US" dirty="0"/>
              <a:t>후자의 경우엔 서버에 있는 수치들을 종합하여 다른 유저의 선택에 따른 팁들을 줄 수 있게 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저장 파일을 </a:t>
            </a:r>
            <a:r>
              <a:rPr lang="en-US" altLang="ko-KR" dirty="0"/>
              <a:t>3</a:t>
            </a:r>
            <a:r>
              <a:rPr lang="ko-KR" altLang="en-US" dirty="0"/>
              <a:t>개정도 마련해서 진행상황을 바꿔가며 할 수 있도록</a:t>
            </a:r>
            <a:r>
              <a:rPr lang="en-US" altLang="ko-KR" dirty="0"/>
              <a:t>. </a:t>
            </a:r>
            <a:r>
              <a:rPr lang="ko-KR" altLang="en-US" dirty="0"/>
              <a:t>무슨 의미가 있냐</a:t>
            </a:r>
            <a:r>
              <a:rPr lang="en-US" altLang="ko-KR" dirty="0"/>
              <a:t>? </a:t>
            </a:r>
            <a:r>
              <a:rPr lang="ko-KR" altLang="en-US" dirty="0" err="1"/>
              <a:t>킵</a:t>
            </a:r>
            <a:r>
              <a:rPr lang="ko-KR" altLang="en-US" dirty="0"/>
              <a:t> 해두고 싶은 기록이 생기면 세이브 해두고</a:t>
            </a:r>
            <a:r>
              <a:rPr lang="en-US" altLang="ko-KR" dirty="0"/>
              <a:t>, </a:t>
            </a:r>
            <a:r>
              <a:rPr lang="ko-KR" altLang="en-US" dirty="0"/>
              <a:t>다른 파일에서 새로운 </a:t>
            </a:r>
            <a:r>
              <a:rPr lang="ko-KR" altLang="en-US" dirty="0" err="1"/>
              <a:t>아이템등을</a:t>
            </a:r>
            <a:r>
              <a:rPr lang="ko-KR" altLang="en-US" dirty="0"/>
              <a:t> </a:t>
            </a:r>
            <a:r>
              <a:rPr lang="ko-KR" altLang="en-US" dirty="0" err="1"/>
              <a:t>언락하고</a:t>
            </a:r>
            <a:r>
              <a:rPr lang="ko-KR" altLang="en-US" dirty="0"/>
              <a:t> 다시 이어하기 </a:t>
            </a:r>
            <a:r>
              <a:rPr lang="en-US" altLang="ko-KR" dirty="0"/>
              <a:t>or </a:t>
            </a:r>
            <a:r>
              <a:rPr lang="ko-KR" altLang="en-US" dirty="0"/>
              <a:t>다른 </a:t>
            </a:r>
            <a:r>
              <a:rPr lang="ko-KR" altLang="en-US" dirty="0" err="1"/>
              <a:t>런에서</a:t>
            </a:r>
            <a:r>
              <a:rPr lang="ko-KR" altLang="en-US" dirty="0"/>
              <a:t> 영향을 줄 수 있는 아이템 등을 만들기</a:t>
            </a:r>
            <a:r>
              <a:rPr lang="en-US" altLang="ko-KR" dirty="0"/>
              <a:t>? </a:t>
            </a:r>
            <a:r>
              <a:rPr lang="ko-KR" altLang="en-US" dirty="0"/>
              <a:t>아니면 </a:t>
            </a:r>
            <a:r>
              <a:rPr lang="ko-KR" altLang="en-US" dirty="0" err="1"/>
              <a:t>쯔꾸르</a:t>
            </a:r>
            <a:r>
              <a:rPr lang="ko-KR" altLang="en-US" dirty="0"/>
              <a:t> 게임처럼 아예 세이브 로드를 원하는 시점에서 가능하게 </a:t>
            </a:r>
            <a:r>
              <a:rPr lang="ko-KR" altLang="en-US" dirty="0" err="1"/>
              <a:t>한다던가</a:t>
            </a:r>
            <a:r>
              <a:rPr lang="en-US" altLang="ko-KR" dirty="0"/>
              <a:t>(</a:t>
            </a:r>
            <a:r>
              <a:rPr lang="ko-KR" altLang="en-US" dirty="0"/>
              <a:t>이걸 아이템으로 만들어버린다면</a:t>
            </a:r>
            <a:r>
              <a:rPr lang="en-US" altLang="ko-KR" dirty="0"/>
              <a:t>??? </a:t>
            </a:r>
            <a:r>
              <a:rPr lang="ko-KR" altLang="en-US" dirty="0" err="1"/>
              <a:t>개쩐다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동료에겐 </a:t>
            </a:r>
            <a:r>
              <a:rPr lang="en-US" altLang="ko-KR" dirty="0"/>
              <a:t>affection</a:t>
            </a:r>
            <a:r>
              <a:rPr lang="ko-KR" altLang="en-US" dirty="0"/>
              <a:t>을 넣어서 이걸로 관련 </a:t>
            </a:r>
            <a:r>
              <a:rPr lang="ko-KR" altLang="en-US" dirty="0" err="1"/>
              <a:t>뭐시기를</a:t>
            </a:r>
            <a:r>
              <a:rPr lang="ko-KR" altLang="en-US" dirty="0"/>
              <a:t> </a:t>
            </a:r>
            <a:r>
              <a:rPr lang="ko-KR" altLang="en-US" dirty="0" err="1"/>
              <a:t>만들어놔도</a:t>
            </a:r>
            <a:r>
              <a:rPr lang="ko-KR" altLang="en-US" dirty="0"/>
              <a:t> </a:t>
            </a:r>
            <a:r>
              <a:rPr lang="ko-KR" altLang="en-US" dirty="0" err="1"/>
              <a:t>좋을듯</a:t>
            </a:r>
            <a:r>
              <a:rPr lang="en-US" altLang="ko-KR"/>
              <a:t>.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게임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487913" y="1003973"/>
            <a:ext cx="11319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언리얼</a:t>
            </a:r>
            <a:r>
              <a:rPr lang="ko-KR" altLang="en-US" dirty="0"/>
              <a:t> 엔진 기반</a:t>
            </a:r>
            <a:r>
              <a:rPr lang="en-US" altLang="ko-KR" dirty="0"/>
              <a:t>. </a:t>
            </a:r>
            <a:r>
              <a:rPr lang="ko-KR" altLang="en-US" dirty="0"/>
              <a:t>어린아이 두 명 뿐인 집에 강도가 들어 하룻밤</a:t>
            </a:r>
            <a:r>
              <a:rPr lang="en-US" altLang="ko-KR" dirty="0"/>
              <a:t> </a:t>
            </a:r>
            <a:r>
              <a:rPr lang="ko-KR" altLang="en-US" dirty="0"/>
              <a:t>동안 진행되는 잠입 탈출 시뮬레이션</a:t>
            </a:r>
            <a:r>
              <a:rPr lang="en-US" altLang="ko-KR" dirty="0"/>
              <a:t>. </a:t>
            </a:r>
            <a:r>
              <a:rPr lang="ko-KR" altLang="en-US" dirty="0"/>
              <a:t>여러 엔딩이 존재하며</a:t>
            </a:r>
            <a:r>
              <a:rPr lang="en-US" altLang="ko-KR" dirty="0"/>
              <a:t>, </a:t>
            </a:r>
            <a:r>
              <a:rPr lang="ko-KR" altLang="en-US" dirty="0"/>
              <a:t>어린아이의 상상력이 들어가야 한다</a:t>
            </a:r>
            <a:r>
              <a:rPr lang="en-US" altLang="ko-KR" dirty="0"/>
              <a:t>. Ex. </a:t>
            </a:r>
            <a:r>
              <a:rPr lang="ko-KR" altLang="en-US" dirty="0"/>
              <a:t>섣부르게 집에서 나가려 한다면 강도에게 총을 맞아 죽게 되는데</a:t>
            </a:r>
            <a:r>
              <a:rPr lang="en-US" altLang="ko-KR" dirty="0"/>
              <a:t>, </a:t>
            </a:r>
            <a:r>
              <a:rPr lang="ko-KR" altLang="en-US" dirty="0"/>
              <a:t>어린아이의 시점으로 진행되기 때문에 갑자기 번개에 맞아서 죽는 것처럼 </a:t>
            </a:r>
            <a:r>
              <a:rPr lang="ko-KR" altLang="en-US" dirty="0" err="1"/>
              <a:t>나온다거나</a:t>
            </a:r>
            <a:r>
              <a:rPr lang="en-US" altLang="ko-KR" dirty="0"/>
              <a:t>. 3~4</a:t>
            </a:r>
            <a:r>
              <a:rPr lang="ko-KR" altLang="en-US" dirty="0"/>
              <a:t>살 정도의 </a:t>
            </a:r>
            <a:r>
              <a:rPr lang="ko-KR" altLang="en-US" dirty="0" err="1"/>
              <a:t>아이기</a:t>
            </a:r>
            <a:r>
              <a:rPr lang="ko-KR" altLang="en-US" dirty="0"/>
              <a:t> 때문에 쌍둥이 아이의 말만 이해할 수 있고</a:t>
            </a:r>
            <a:r>
              <a:rPr lang="en-US" altLang="ko-KR" dirty="0"/>
              <a:t>, </a:t>
            </a:r>
            <a:r>
              <a:rPr lang="ko-KR" altLang="en-US" dirty="0"/>
              <a:t>강도들의 말은 이해하지 못함</a:t>
            </a:r>
            <a:r>
              <a:rPr lang="en-US" altLang="ko-KR" dirty="0"/>
              <a:t>. </a:t>
            </a:r>
            <a:r>
              <a:rPr lang="ko-KR" altLang="en-US" dirty="0"/>
              <a:t>말풍선이 흐리게 나옴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20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193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6</cp:revision>
  <dcterms:created xsi:type="dcterms:W3CDTF">2024-03-24T16:14:48Z</dcterms:created>
  <dcterms:modified xsi:type="dcterms:W3CDTF">2024-07-05T18:10:28Z</dcterms:modified>
</cp:coreProperties>
</file>