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277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 시스템에 대한 설명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6</a:t>
            </a:r>
            <a:r>
              <a:rPr lang="ko-KR" altLang="en-US" dirty="0"/>
              <a:t>가지의 주 육성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, </a:t>
            </a:r>
            <a:r>
              <a:rPr lang="ko-KR" altLang="en-US" dirty="0"/>
              <a:t>지력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개인적 능력</a:t>
            </a:r>
            <a:r>
              <a:rPr lang="en-US" altLang="ko-KR" dirty="0"/>
              <a:t>, </a:t>
            </a:r>
            <a:r>
              <a:rPr lang="ko-KR" altLang="en-US" dirty="0"/>
              <a:t>명상</a:t>
            </a:r>
            <a:r>
              <a:rPr lang="en-US" altLang="ko-KR" dirty="0"/>
              <a:t>, </a:t>
            </a:r>
            <a:r>
              <a:rPr lang="ko-KR" altLang="en-US" dirty="0"/>
              <a:t>화술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요소는 </a:t>
            </a:r>
            <a:r>
              <a:rPr lang="en-US" altLang="ko-KR" dirty="0"/>
              <a:t>0 ~ 1000 </a:t>
            </a:r>
            <a:r>
              <a:rPr lang="ko-KR" altLang="en-US" dirty="0"/>
              <a:t>까지 성장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수치는 </a:t>
            </a:r>
            <a:r>
              <a:rPr lang="en-US" altLang="ko-KR" dirty="0"/>
              <a:t>200</a:t>
            </a:r>
            <a:r>
              <a:rPr lang="ko-KR" altLang="en-US" dirty="0"/>
              <a:t>이 평균 인간 수준으로 잡자</a:t>
            </a:r>
            <a:r>
              <a:rPr lang="en-US" altLang="ko-KR" dirty="0"/>
              <a:t>(</a:t>
            </a:r>
            <a:r>
              <a:rPr lang="ko-KR" altLang="en-US" dirty="0"/>
              <a:t>의미가 있는지는 모르겠지만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본 </a:t>
            </a:r>
            <a:r>
              <a:rPr lang="en-US" altLang="ko-KR" dirty="0"/>
              <a:t>ppt</a:t>
            </a:r>
            <a:r>
              <a:rPr lang="ko-KR" altLang="en-US" dirty="0"/>
              <a:t>에선 각 요소들의 특징 묘사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644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전투의</a:t>
            </a:r>
            <a:r>
              <a:rPr lang="en-US" altLang="ko-KR" dirty="0"/>
              <a:t> </a:t>
            </a:r>
            <a:r>
              <a:rPr lang="ko-KR" altLang="en-US" dirty="0"/>
              <a:t>기초 확률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속성에 구애 받지 않음 </a:t>
            </a:r>
            <a:r>
              <a:rPr lang="en-US" altLang="ko-KR" dirty="0"/>
              <a:t>= </a:t>
            </a:r>
            <a:r>
              <a:rPr lang="ko-KR" altLang="en-US" dirty="0"/>
              <a:t>꾸준한 투자 및 회수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5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수치에 따른 게임의 변화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너무 낮으면 정보를 줄일 것임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높아질 수록 볼 수 있는 것이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수치 별 새롭게 사용할 수 있는 선택지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확률 증감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800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각 수집요소들이 미치는 영향 수치 공개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950 </a:t>
            </a:r>
            <a:r>
              <a:rPr lang="ko-KR" altLang="en-US" dirty="0"/>
              <a:t>이상 </a:t>
            </a:r>
            <a:r>
              <a:rPr lang="en-US" altLang="ko-KR" dirty="0"/>
              <a:t>= </a:t>
            </a:r>
            <a:r>
              <a:rPr lang="ko-KR" altLang="en-US" dirty="0"/>
              <a:t>전투 알고리즘의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49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육성을 통해 얻을 수 있는 수치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 = 5, 300</a:t>
            </a:r>
            <a:r>
              <a:rPr lang="ko-KR" altLang="en-US" dirty="0"/>
              <a:t> </a:t>
            </a:r>
            <a:r>
              <a:rPr lang="en-US" altLang="ko-KR" dirty="0"/>
              <a:t>= 50, 1000 = 100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7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055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전반적인 행운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수치에 따른 턴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1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154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2</cp:revision>
  <dcterms:created xsi:type="dcterms:W3CDTF">2024-03-21T15:05:59Z</dcterms:created>
  <dcterms:modified xsi:type="dcterms:W3CDTF">2024-03-24T16:51:24Z</dcterms:modified>
</cp:coreProperties>
</file>