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6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D92FA-C82C-CD22-E145-B0151921E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122ED-B0BB-3355-6693-16031A74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9A90D-0316-6F55-8EC5-4D46F47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4E357-18EB-4D5E-9CAA-DBB6743D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A4EDB-F615-C101-6FD4-E99892C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FBD8-EF84-7D4C-4E9B-EF0E81B3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02C86-EEF7-DF09-8F92-0360F5B5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AB180-EC28-9223-3D46-D1307D91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1C3DE-8BC1-1646-F108-36DB989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6DCC-016E-4AB4-2B77-0A6ECE30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FC0F4-0FDB-73DF-693E-5C112145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6A8CE-028C-093C-0080-10F8491A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F59B3-D942-EFC5-9D05-6E209EA3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A807E-E229-C200-A185-1E5FACF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780EE-B45C-AD72-BA88-7107EF2B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CA86-C701-5F87-9527-B09AA99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845D-D9D4-AAC6-3E21-E8F153D9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60C6D-FAB0-0871-86EB-D7579F2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F91-71AA-F9C1-5164-B8247A1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7BC8-7B74-AEE3-23AD-D196FE6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0D79-5832-1B2E-D2B7-44E92CE9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849A9-8797-C7CE-4C29-2A89CB12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C479-FABB-483C-E9E3-48D4B6D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4315E-C773-3896-02AB-AD10796E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3E6FC-70F7-FA18-2C4E-4190B6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71AD-DD82-9EFA-57E4-077937C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B0887-E9F1-26CB-74C0-415ABD06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2DD52-5937-F569-B086-50B0265C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5D56-60E7-862F-348B-1382075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C5F94-00CC-36C8-3386-A9389FFF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581C-947D-4E8B-422C-20E769CA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D6C8-43A9-C73D-D8A3-8BFA3D40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59E6E-7C81-3010-CD95-547678E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470E-BCDE-4F9B-6DA9-BCE9EE6D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CD93B-01A1-4573-A350-C45D1E005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61ECC-3C04-1574-A321-A062539F5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4C56D-2BC4-A5BD-F5D0-BC015C9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91213-6439-DCB0-F88A-08E8CF3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D6F26-37F8-8947-4D1F-56BF7B8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9227-0A8F-F181-CFE6-2297B550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6BEB3-2AB2-E8FF-543F-CB44A583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CC023-4E60-89D3-0F8E-4B761E25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1D465-80C1-012A-D56E-96CA6CD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B8B53-0D32-DC5E-D054-EECBAC9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FBC63-F221-FECE-1FA9-5308DA5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07AE5-83BE-9FEC-622E-8BABF539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3341-3F7E-99E4-CEEC-D7D2AFD4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4E85-614C-52BF-AD40-C36C1CB1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C47C-ECC6-FD9E-1285-EBFA7C88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B2719-306C-135E-430D-8C1707F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836B9-D6BE-BAE0-2374-D44F476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76B9F-DE61-DC25-30AD-15BA3D6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33DD7-4FEE-A19E-722A-50D36F6E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BF1BB-B8E3-4A7B-F5D1-DABBEE30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0E7BC-08EE-9903-915A-54A3452C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DDCC1-772B-7A87-3C9C-EF3603B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E4EE4-A2E7-55CD-09F4-ABB26443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82480-D4CD-7A3A-518D-C95FC5E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F5A53-B6FA-48CC-39CD-3FFD8AD8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BFAA9-9A2E-50BA-A0EE-240B7439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EC2B-4666-AA2B-ED17-EDB2BACF6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4BF1D-3D7D-4F3E-A7F6-DBC9807E5767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8465C-BAB1-59A5-C47B-86D29705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C3C82-B710-E976-FF63-4AF652F3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15FF7-F04E-A3E7-DC0E-70CDFCC7270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7DC94-613B-5F86-46C2-41F2FFB98ADA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6F464-6E8B-E577-E27B-28C351AD1F35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5D017D-37F9-985B-0558-8AA48EF4144B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AA2D56-526C-C758-3714-A617F09A9122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69BF2D-4D13-F6B4-4C3D-177B18A6570B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19171-F26F-99FE-E21E-93E81FB59201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68BA69-5CB1-8B22-946A-83AF326C1852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66B201-B359-4917-A1D5-8A7617861B2F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55724B-FCB7-D1CB-EA6A-CD9181FC8E96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A2E66-BD70-575C-98F2-2525FA43DA66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A27214-CFD9-3A68-172A-B4E88B03891B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D6A08-A229-6A0E-44C7-3DD00D76430D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2060CD-6240-E938-89FA-21750F647698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8886A-C441-1645-00A9-66A641F376A8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D6229F-2035-9772-557A-5A0E59784F47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A914A-28A8-C49E-A28C-82AAAA0AC2C5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4EC1C-172D-F3F2-11BB-0DBF942CD29F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88F4C-E0CF-84FA-006D-1C4986FC799F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1FF55-9A1F-8629-7ACE-FBD0CCABC231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31F9F1-9748-D2EC-8850-2D0A0E0B718F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6C0B5-C4CE-85B0-0C82-ACDF0D583E52}"/>
              </a:ext>
            </a:extLst>
          </p:cNvPr>
          <p:cNvSpPr txBox="1"/>
          <p:nvPr/>
        </p:nvSpPr>
        <p:spPr>
          <a:xfrm>
            <a:off x="5061930" y="115384"/>
            <a:ext cx="20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내부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F54BA3-2E7D-DE25-E338-ADE43E4F42BE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8AE06F-3A17-0CF4-4674-F440D21CD1F1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AD14F9C-DCD9-2696-C4F5-123BB6A2646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1418DC-A4E3-A0D4-62FB-7647ABAA54C4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9B0BBE3-22EE-56C0-6CC2-CB3B19D33C7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24DC89A-35F0-A799-CDC6-BCB301F485BB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E0F996C-1710-F831-6610-B3A94815E90E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31DDA3-2B98-F99B-DE8C-CD035FCB31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D2B1A-921D-596B-7870-686D3050C411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GetKarma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StaminaCalcChangeStat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20CAC-136E-E463-5F9C-B3EF57460151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IsSuccessful</a:t>
            </a:r>
            <a:endParaRPr lang="en-US" altLang="ko-KR" sz="12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2A01EE1-4A8B-F0D1-B156-4AAFC689C2AE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0050085-9B20-2633-5078-E63C5A8DE013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PossibilityCalc</a:t>
            </a:r>
            <a:endParaRPr lang="ko-KR" altLang="en-US" sz="1200" dirty="0"/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3C69C5A-E8CD-9B1F-B9A5-2F27E11540E5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C573376-1994-EA32-7158-137EEC08573E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97FDD74-3C1C-29FD-CF16-ABA31158E6F8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NewGame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SaveGame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GetStatValue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FC651-DEF0-FAB0-2E23-2DF085B98FDA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</a:t>
            </a:r>
            <a:endParaRPr lang="ko-KR" altLang="en-US" sz="1200" dirty="0"/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DC359215-1DE9-ECCF-444C-F179C0073B38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53C2C12-AF7F-2E7C-0D22-1A43DF9983A7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129A-F20C-68A3-5A1D-15F7225A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10CCED-D9F3-CFF5-BE78-FC897685BB2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UserController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7AFA9E-3C84-AF20-68F3-D536AA57E314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78EAD-2C98-FBF2-F62E-84C8F186E333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79430-9AD6-4B78-3C9E-39A7A2445010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EBAD2-677C-188E-AB22-6D7C65887630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E25AB2-00EF-BBAA-AD62-D42721E54EB4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6C363-F7A1-38AB-8B4F-6CFE5FE8F56E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A8908-D4FA-81F1-2BD5-FDB80E50FADA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CDE45-2C4E-7570-9C59-F1851656478D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420317-9CED-CECE-0701-62D52DBFEC7A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219897-E561-BD0D-4984-3FF473FF190C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48BA2-D8E3-34D0-DCD1-003746689D9E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DB598-D787-FF0A-61AB-6E07135BD718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D4AA6-B855-71DC-66AB-4D77F8ED986A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0671FC-ADC1-07B8-8A01-2F71783623E2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36597A-A53B-2E0B-4E5B-B518F08208EA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F0F19-7020-6627-1402-B0A10371FC10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964AC-C683-7CE0-71FA-DD6D819DB50B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AF57E6-DDD7-57C0-B2CD-EF620141345C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25FCF-C566-E9A3-4821-C9202F8A129E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2E43A-F05A-1125-96C6-4EA522CB20C2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A387BA-5566-DF1E-A998-8D66BA107B24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C6E69F6-9B0E-87C7-DBD0-C0A0DFF0F0A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3F00998-43AE-05EE-4794-95A462BFB3B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C61BDFC-C5DA-4FDA-2659-237EDC6C51B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E200C32-98DD-CA2B-CB0C-0B6C554D99A7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AFC04DF-7E4A-0827-7DA3-3A9391731360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A11B813-9406-C891-0AF8-73D998952B11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ECE3030-AE2B-F4B2-35B4-7836F82ADE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D763C38-7191-B0B0-D6EF-36D3BEA60B5D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GetKarma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StaminaCalcChangeStat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D58A6C-F1B0-B6B0-8D29-22FFCFC15A5D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IsSuccessful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A70EEBA9-ABA6-B9B1-665B-B759346531A2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C966261-553E-F5BA-C8E2-C85175339C18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PossibilityCalc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CA221A4-2778-C0CE-87D6-FBA0D0D575DC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7B52ECB-868C-20A4-D91A-730336B20D68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35E660F-6956-790A-13C7-3D9FABFE8E62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NewGame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SaveGame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GetStatValue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C7870DF-380A-E0FB-F4DD-6D8806802C4C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8AE14115-BBED-138F-ADFA-1920DFCA959B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B92315E-3416-6920-F9ED-1BC291969E9D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2252-47F0-EC51-B2D7-40A85822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17D24-165B-CD70-C9C4-B100E31A5D35}"/>
              </a:ext>
            </a:extLst>
          </p:cNvPr>
          <p:cNvSpPr/>
          <p:nvPr/>
        </p:nvSpPr>
        <p:spPr>
          <a:xfrm>
            <a:off x="1273387" y="1293708"/>
            <a:ext cx="7449593" cy="333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StaminaCalcChangeStat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ECAB7C-13C5-F7DD-73C0-38D2C925BCFB}"/>
              </a:ext>
            </a:extLst>
          </p:cNvPr>
          <p:cNvSpPr/>
          <p:nvPr/>
        </p:nvSpPr>
        <p:spPr>
          <a:xfrm>
            <a:off x="1435947" y="1388533"/>
            <a:ext cx="7186505" cy="2194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StaminaCalc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DC481-1BF8-34D0-D940-6811B176EF04}"/>
              </a:ext>
            </a:extLst>
          </p:cNvPr>
          <p:cNvSpPr/>
          <p:nvPr/>
        </p:nvSpPr>
        <p:spPr>
          <a:xfrm>
            <a:off x="3052385" y="2598634"/>
            <a:ext cx="451279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4F2BB9-C0B3-0851-D3E6-7867CEA6ABD9}"/>
              </a:ext>
            </a:extLst>
          </p:cNvPr>
          <p:cNvSpPr/>
          <p:nvPr/>
        </p:nvSpPr>
        <p:spPr>
          <a:xfrm>
            <a:off x="2933973" y="2040404"/>
            <a:ext cx="4631206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GetStatValue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F85094-DB9B-9793-1AB0-B2DDC2956195}"/>
              </a:ext>
            </a:extLst>
          </p:cNvPr>
          <p:cNvSpPr/>
          <p:nvPr/>
        </p:nvSpPr>
        <p:spPr>
          <a:xfrm>
            <a:off x="3282629" y="1486721"/>
            <a:ext cx="3993100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NewData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B7007-63E0-07FB-4C18-F18035B3AFEF}"/>
              </a:ext>
            </a:extLst>
          </p:cNvPr>
          <p:cNvSpPr txBox="1"/>
          <p:nvPr/>
        </p:nvSpPr>
        <p:spPr>
          <a:xfrm>
            <a:off x="4381225" y="1486721"/>
            <a:ext cx="4341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</a:t>
            </a:r>
            <a:r>
              <a:rPr lang="en-US" altLang="ko-KR" dirty="0" err="1"/>
              <a:t>UserData</a:t>
            </a:r>
            <a:r>
              <a:rPr lang="ko-KR" altLang="en-US" dirty="0"/>
              <a:t>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/>
              <a:t>Stat </a:t>
            </a:r>
            <a:r>
              <a:rPr lang="ko-KR" altLang="en-US" dirty="0"/>
              <a:t>정보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특정 </a:t>
            </a:r>
            <a:r>
              <a:rPr lang="en-US" altLang="ko-KR" dirty="0"/>
              <a:t>Stat 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계산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변형된 숫자를 </a:t>
            </a:r>
            <a:r>
              <a:rPr lang="en-US" altLang="ko-KR" dirty="0"/>
              <a:t>Training </a:t>
            </a:r>
            <a:r>
              <a:rPr lang="ko-KR" altLang="en-US" dirty="0"/>
              <a:t>시 증감폭으로 설정</a:t>
            </a:r>
            <a:r>
              <a:rPr lang="en-US" altLang="ko-KR" dirty="0"/>
              <a:t>, </a:t>
            </a:r>
            <a:r>
              <a:rPr lang="ko-KR" altLang="en-US" dirty="0"/>
              <a:t>성장에 반영</a:t>
            </a:r>
          </a:p>
        </p:txBody>
      </p:sp>
    </p:spTree>
    <p:extLst>
      <p:ext uri="{BB962C8B-B14F-4D97-AF65-F5344CB8AC3E}">
        <p14:creationId xmlns:p14="http://schemas.microsoft.com/office/powerpoint/2010/main" val="5608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763E-3D1F-DEAC-EB78-E60249C3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0187A0-5CB8-3407-C2F0-D7810363A1C5}"/>
              </a:ext>
            </a:extLst>
          </p:cNvPr>
          <p:cNvSpPr/>
          <p:nvPr/>
        </p:nvSpPr>
        <p:spPr>
          <a:xfrm>
            <a:off x="1435947" y="1388533"/>
            <a:ext cx="7491306" cy="191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GetKarma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1648E-EE7C-7ADE-D0D2-F9382A59DB86}"/>
              </a:ext>
            </a:extLst>
          </p:cNvPr>
          <p:cNvSpPr/>
          <p:nvPr/>
        </p:nvSpPr>
        <p:spPr>
          <a:xfrm>
            <a:off x="2804159" y="2040404"/>
            <a:ext cx="5554133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PossibilityCalc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AC039B-D445-B0F2-1908-3926F867FEEB}"/>
              </a:ext>
            </a:extLst>
          </p:cNvPr>
          <p:cNvSpPr/>
          <p:nvPr/>
        </p:nvSpPr>
        <p:spPr>
          <a:xfrm>
            <a:off x="3000588" y="1486721"/>
            <a:ext cx="562186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IsSuccessful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C6DAE-03A2-BF8D-B104-846EF87B73A5}"/>
              </a:ext>
            </a:extLst>
          </p:cNvPr>
          <p:cNvSpPr txBox="1"/>
          <p:nvPr/>
        </p:nvSpPr>
        <p:spPr>
          <a:xfrm>
            <a:off x="4381225" y="1486721"/>
            <a:ext cx="4341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확률에 따라 통과 여부를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</a:t>
            </a:r>
            <a:r>
              <a:rPr lang="en-US" altLang="ko-KR" dirty="0"/>
              <a:t>Stat</a:t>
            </a:r>
            <a:r>
              <a:rPr lang="ko-KR" altLang="en-US" dirty="0"/>
              <a:t>의 값에 따라 확률을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계산된 확률을 활용해 반환된 통과 여부를 통해 최종 </a:t>
            </a:r>
            <a:r>
              <a:rPr lang="en-US" altLang="ko-KR" dirty="0"/>
              <a:t>Karma </a:t>
            </a:r>
            <a:r>
              <a:rPr lang="ko-KR" altLang="en-US" dirty="0"/>
              <a:t>값을 반환 </a:t>
            </a:r>
          </a:p>
        </p:txBody>
      </p:sp>
    </p:spTree>
    <p:extLst>
      <p:ext uri="{BB962C8B-B14F-4D97-AF65-F5344CB8AC3E}">
        <p14:creationId xmlns:p14="http://schemas.microsoft.com/office/powerpoint/2010/main" val="40293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135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Hyeok Lee</dc:creator>
  <cp:lastModifiedBy>Eun Hyeok Lee</cp:lastModifiedBy>
  <cp:revision>6</cp:revision>
  <dcterms:created xsi:type="dcterms:W3CDTF">2024-11-25T15:48:50Z</dcterms:created>
  <dcterms:modified xsi:type="dcterms:W3CDTF">2024-11-26T00:03:59Z</dcterms:modified>
</cp:coreProperties>
</file>