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23CC-9C6E-C6C4-F784-18BD4BD3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63B0E-302F-4344-86D9-57AE418D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C637A-DA69-F713-E4E1-723CD7DC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56C29-641E-D936-D526-63631451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44FA1-53AD-E773-3DA9-4D054FB3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6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5116-EFA3-E7C4-AF42-73CD387B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C6467-28B3-B1E3-1845-BD927C58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FD894-BFD6-1C92-3B12-02DDFDB7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E91C2-0D84-EBC6-489A-4A1B4DE6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18D0F-3CB3-2B15-BC59-299AA2C7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28AA8A-EF83-0B16-5F3A-33DB78C55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B2C34-A60E-B8A9-65E6-CAEE40D4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44707-9292-1596-F976-ED4C0D13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EA9C8-DED5-AA53-E870-E655B6EE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4CB6F-8E4E-C4B4-7389-9375530A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EAC9-8385-43D0-D870-3F04479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D0E5-BC2A-CFD8-5A73-4FF086AE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E2930-1A04-6B8D-7159-0954569F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0418E-809A-C1BE-CC5D-A514BF72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776EC-6604-540B-8930-D793D0DD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9B9FF-D317-1373-18D4-6FB5D4CC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287D7-CA0B-9323-8787-DD98C078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9E7FE-76AD-95C3-4464-1EDE9D14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70DC4-4C15-8CB9-39C6-3F9DBF8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CF4C1-7768-C2D0-7D17-8CFFF9A0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ACB38-6C70-0BFE-A16D-962BA420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BEA3C-C1B6-75AC-193D-429FED611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14068-09C5-A56A-B5A1-820AB1294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FC970-E262-9555-AC6C-0AB6043A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CA3AD-F32E-C3E9-6882-CFDC15E1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EA60A-CCF3-18F7-7173-EBAD9973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6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DE603-1EC2-F3A6-531B-1CC435EE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D219D-0743-7BAA-DB1A-53D0E8EA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6D714-F481-E7A1-EB61-647BF04B4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482F-FAFC-D819-402C-09089B7E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FB6D5-44A3-7BE8-1C9B-6299BA07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A1DD2-2EAC-2624-78CB-072C906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A7D0B-3882-A14C-B879-EF7BCF0F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8BF6F6-536C-16E1-6CCB-AA59F49C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8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ACDB9-FB0E-3FE5-95FB-F5C7C68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05F90-9FD7-8288-E05A-BA10B2B1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BC876-6021-2280-FBDB-5987F6B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D9DB90-A48A-5514-A516-0E51F845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6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CF0B1-8F82-48C0-CEFD-243E149E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38A41-0424-0DBE-EAE4-A523D915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72229-56E7-82E9-35E5-4000924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6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7B951-58B0-D07B-B081-77D56D78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65307-3F1C-D9C1-67F5-9B59D05B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8EE45-6A84-DFBF-CA5B-E8F8D5B4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FA903-97C1-1605-9919-319927A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EB8F6-237F-C583-24A7-338546A7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83248-62EA-32E9-22AE-A10AE4ED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1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B12F4-15C3-9A98-CF5B-6161A3AA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EECDE8-01E5-F315-55CC-C3E7248FB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BDDE7-5983-0000-1953-B9681B4F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3FA3D-DD06-BE1D-AB61-B4F9BD71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DE458-10A6-0CDA-07AF-3B80434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A51A8-3447-A057-31DA-CDB976EC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E17096-9F8D-DCF9-D112-AB98AE77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921EB-8D5E-BEA8-728C-77A553B4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B9825-7A2B-3C95-A60B-5C7DF2D96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E75FA-D136-4D65-88CF-09EC309EC3F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98DDB-10FA-AEA2-30B1-0DA66FB5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87B59-4A23-1E18-334C-E18418FEE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713D5-BC23-4CE0-85D3-0A0664235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7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동료의 경우</a:t>
            </a:r>
            <a:r>
              <a:rPr lang="en-US" altLang="ko-KR" dirty="0"/>
              <a:t>(</a:t>
            </a:r>
            <a:r>
              <a:rPr lang="ko-KR" altLang="en-US" dirty="0"/>
              <a:t>무조건으로 </a:t>
            </a:r>
            <a:r>
              <a:rPr lang="ko-KR" altLang="en-US" dirty="0" err="1"/>
              <a:t>정해져있지</a:t>
            </a:r>
            <a:r>
              <a:rPr lang="ko-KR" altLang="en-US" dirty="0"/>
              <a:t> 않은 이상</a:t>
            </a:r>
            <a:r>
              <a:rPr lang="en-US" altLang="ko-KR" dirty="0"/>
              <a:t>)</a:t>
            </a:r>
            <a:r>
              <a:rPr lang="ko-KR" altLang="en-US" dirty="0"/>
              <a:t> 각 종류별로 나누어 문서로 정리 해 놓는다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Pick function(</a:t>
            </a:r>
            <a:r>
              <a:rPr lang="ko-KR" altLang="en-US" dirty="0"/>
              <a:t>어떤 이벤트인지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,</a:t>
            </a:r>
            <a:r>
              <a:rPr lang="ko-KR" altLang="en-US" dirty="0"/>
              <a:t>보스 등 어떤 랜덤 상황인지</a:t>
            </a:r>
            <a:r>
              <a:rPr lang="en-US" altLang="ko-KR" dirty="0"/>
              <a:t>),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단계에선 결과를 유저에게 표시하기 전에 진행 상황이 저장된다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팩토리 패턴</a:t>
            </a:r>
            <a:r>
              <a:rPr lang="en-US" altLang="ko-KR" dirty="0"/>
              <a:t>. </a:t>
            </a:r>
            <a:r>
              <a:rPr lang="ko-KR" altLang="en-US" dirty="0"/>
              <a:t>이걸로 아이템</a:t>
            </a:r>
            <a:r>
              <a:rPr lang="en-US" altLang="ko-KR" dirty="0"/>
              <a:t>, </a:t>
            </a:r>
            <a:r>
              <a:rPr lang="ko-KR" altLang="en-US" dirty="0"/>
              <a:t>이벤트 등 관리하도록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88495-9BB7-31A8-BA73-A7B7BEF1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51" y="3020962"/>
            <a:ext cx="3603278" cy="3691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7FFF05-27A4-58F7-A7DF-EEC4DAF5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49" y="2953831"/>
            <a:ext cx="3711639" cy="38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관련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플레이어의 공격 관련 문장들을 계산하고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321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2</cp:revision>
  <dcterms:created xsi:type="dcterms:W3CDTF">2024-04-17T11:05:49Z</dcterms:created>
  <dcterms:modified xsi:type="dcterms:W3CDTF">2024-04-26T12:47:52Z</dcterms:modified>
</cp:coreProperties>
</file>