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9" r:id="rId3"/>
    <p:sldId id="267" r:id="rId4"/>
    <p:sldId id="276" r:id="rId5"/>
    <p:sldId id="268" r:id="rId6"/>
    <p:sldId id="272" r:id="rId7"/>
    <p:sldId id="273" r:id="rId8"/>
    <p:sldId id="271" r:id="rId9"/>
    <p:sldId id="274" r:id="rId10"/>
    <p:sldId id="270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41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7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0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8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수집 요소의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요소는 두 종류로 나눌까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게임 시작 전에 가져갈 수 있는 것들</a:t>
            </a:r>
            <a:r>
              <a:rPr lang="en-US" altLang="ko-KR" dirty="0"/>
              <a:t>. </a:t>
            </a:r>
            <a:r>
              <a:rPr lang="ko-KR" altLang="en-US" dirty="0"/>
              <a:t>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게임의 내부에서 가질 수 있는 것들</a:t>
            </a:r>
            <a:r>
              <a:rPr lang="en-US" altLang="ko-KR" dirty="0"/>
              <a:t>. </a:t>
            </a:r>
            <a:r>
              <a:rPr lang="ko-KR" altLang="en-US" dirty="0"/>
              <a:t>마찬가지로 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/>
              <a:t>그러나 전자와는 다르게 각 회차마다 리셋 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번의 경우 각 게임마다 들고 갈 수 있는 개수에 제한을 두면 좋겠다</a:t>
            </a:r>
            <a:r>
              <a:rPr lang="en-US" altLang="ko-KR" dirty="0"/>
              <a:t>. </a:t>
            </a:r>
            <a:r>
              <a:rPr lang="ko-KR" altLang="en-US" dirty="0"/>
              <a:t>우선 다섯개를 기점으로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번은 제한 없음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주먹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0.01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0.01 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한번씩 더 때림</a:t>
            </a:r>
            <a:r>
              <a:rPr lang="en-US" altLang="ko-KR" dirty="0"/>
              <a:t>(ex. </a:t>
            </a:r>
            <a:r>
              <a:rPr lang="ko-KR" altLang="en-US" dirty="0"/>
              <a:t>수집 무기 수집 무기인데 수집 무기 </a:t>
            </a:r>
            <a:r>
              <a:rPr lang="ko-KR" altLang="en-US" dirty="0" err="1"/>
              <a:t>무기</a:t>
            </a:r>
            <a:r>
              <a:rPr lang="ko-KR" altLang="en-US" dirty="0"/>
              <a:t> 수집 무기 무기의 형식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다음 적의 공격을 태워 없앰</a:t>
            </a:r>
            <a:r>
              <a:rPr lang="en-US" altLang="ko-KR" dirty="0"/>
              <a:t>. </a:t>
            </a:r>
            <a:r>
              <a:rPr lang="ko-KR" altLang="en-US" dirty="0" err="1"/>
              <a:t>불주먹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할 모든 타격을 합쳐 자신의 공격 마지막 순간에 한방으로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권투장갑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9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채찍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0.033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0.033 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싸움이 길어질 수록 마지막에 강하게 때린다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 err="1"/>
              <a:t>곱연산</a:t>
            </a:r>
            <a:r>
              <a:rPr lang="en-US" altLang="ko-KR" dirty="0"/>
              <a:t>, </a:t>
            </a:r>
            <a:r>
              <a:rPr lang="ko-KR" altLang="en-US" dirty="0"/>
              <a:t>근력 보정</a:t>
            </a:r>
            <a:r>
              <a:rPr lang="en-US" altLang="ko-KR" dirty="0"/>
              <a:t>: </a:t>
            </a:r>
            <a:r>
              <a:rPr lang="ko-KR" altLang="en-US" dirty="0" err="1"/>
              <a:t>합연산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맞는 횟수 만큼 강력하게 때린다</a:t>
            </a:r>
            <a:r>
              <a:rPr lang="en-US" altLang="ko-KR" dirty="0"/>
              <a:t>. </a:t>
            </a:r>
            <a:r>
              <a:rPr lang="ko-KR" altLang="en-US" dirty="0" err="1"/>
              <a:t>마조히스트의</a:t>
            </a:r>
            <a:r>
              <a:rPr lang="ko-KR" altLang="en-US" dirty="0"/>
              <a:t> 채찍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공격 문구의 길이만큼 강하게 때린다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8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수집요소의 후보 나열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무기의 효율 증가</a:t>
            </a:r>
            <a:r>
              <a:rPr lang="en-US" altLang="ko-KR" dirty="0"/>
              <a:t>. </a:t>
            </a:r>
            <a:r>
              <a:rPr lang="ko-KR" altLang="en-US" dirty="0"/>
              <a:t>숫돌 모양의 장비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 효율을 일정량 </a:t>
            </a:r>
            <a:r>
              <a:rPr lang="ko-KR" altLang="en-US" dirty="0" err="1"/>
              <a:t>곱연산</a:t>
            </a:r>
            <a:r>
              <a:rPr lang="en-US" altLang="ko-KR" dirty="0"/>
              <a:t>. </a:t>
            </a:r>
            <a:r>
              <a:rPr lang="ko-KR" altLang="en-US" dirty="0"/>
              <a:t>책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시설을 일정 수준 업그레이드 된 상태에서 시작하기</a:t>
            </a:r>
            <a:r>
              <a:rPr lang="en-US" altLang="ko-KR" dirty="0"/>
              <a:t>. </a:t>
            </a:r>
            <a:r>
              <a:rPr lang="ko-KR" altLang="en-US" dirty="0"/>
              <a:t>건물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것들을 한번 다시 뽑을 수 있는 도구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(</a:t>
            </a:r>
            <a:r>
              <a:rPr lang="ko-KR" altLang="en-US" dirty="0"/>
              <a:t>보스</a:t>
            </a:r>
            <a:r>
              <a:rPr lang="en-US" altLang="ko-KR" dirty="0"/>
              <a:t>), </a:t>
            </a:r>
            <a:r>
              <a:rPr lang="ko-KR" altLang="en-US" dirty="0"/>
              <a:t>예언</a:t>
            </a:r>
            <a:r>
              <a:rPr lang="en-US" altLang="ko-KR" dirty="0"/>
              <a:t>. </a:t>
            </a:r>
            <a:r>
              <a:rPr lang="ko-KR" altLang="en-US" dirty="0"/>
              <a:t>주사위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주특성</a:t>
            </a:r>
            <a:r>
              <a:rPr lang="ko-KR" altLang="en-US" dirty="0"/>
              <a:t> 부특성의 증가 폭을 늘려 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페이즈</a:t>
            </a:r>
            <a:r>
              <a:rPr lang="ko-KR" altLang="en-US" dirty="0"/>
              <a:t> 별 턴 수를 늘려 줌</a:t>
            </a:r>
            <a:r>
              <a:rPr lang="en-US" altLang="ko-KR" dirty="0"/>
              <a:t>. </a:t>
            </a:r>
            <a:r>
              <a:rPr lang="ko-KR" altLang="en-US" dirty="0"/>
              <a:t>회중시계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1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이하는 </a:t>
            </a:r>
            <a:r>
              <a:rPr lang="en-US" altLang="ko-KR" dirty="0"/>
              <a:t>2</a:t>
            </a:r>
            <a:r>
              <a:rPr lang="ko-KR" altLang="en-US" dirty="0"/>
              <a:t>번 종류의 수집요소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문장 하나를 통째로 옮길 수 있음</a:t>
            </a:r>
            <a:r>
              <a:rPr lang="en-US" altLang="ko-KR" dirty="0"/>
              <a:t>.(</a:t>
            </a:r>
            <a:r>
              <a:rPr lang="ko-KR" altLang="en-US" dirty="0"/>
              <a:t>확률 계산을 다시 해야 하고 승리 확률이 변함</a:t>
            </a:r>
            <a:r>
              <a:rPr lang="en-US" altLang="ko-KR" dirty="0"/>
              <a:t>.)</a:t>
            </a:r>
            <a:r>
              <a:rPr lang="ko-KR" altLang="en-US" dirty="0" err="1"/>
              <a:t>사슬낫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공격과 방어가 랜덤화 됨</a:t>
            </a:r>
            <a:r>
              <a:rPr lang="en-US" altLang="ko-KR" dirty="0"/>
              <a:t>.(</a:t>
            </a:r>
            <a:r>
              <a:rPr lang="ko-KR" altLang="en-US" dirty="0"/>
              <a:t>수치는 </a:t>
            </a:r>
            <a:r>
              <a:rPr lang="ko-KR" altLang="en-US" dirty="0" err="1"/>
              <a:t>그대로지만</a:t>
            </a:r>
            <a:r>
              <a:rPr lang="ko-KR" altLang="en-US" dirty="0"/>
              <a:t> </a:t>
            </a:r>
            <a:r>
              <a:rPr lang="en-US" altLang="ko-KR" dirty="0"/>
              <a:t>+-</a:t>
            </a:r>
            <a:r>
              <a:rPr lang="ko-KR" altLang="en-US" dirty="0"/>
              <a:t>가 랜덤화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 별로 일정 턴 수를 씹는 아이템</a:t>
            </a:r>
            <a:r>
              <a:rPr lang="en-US" altLang="ko-KR" dirty="0"/>
              <a:t>. </a:t>
            </a:r>
            <a:r>
              <a:rPr lang="ko-KR" altLang="en-US" dirty="0"/>
              <a:t>강할수록 턴 수가 줄어듦</a:t>
            </a:r>
            <a:r>
              <a:rPr lang="en-US" altLang="ko-KR" dirty="0"/>
              <a:t>. </a:t>
            </a:r>
            <a:r>
              <a:rPr lang="ko-KR" altLang="en-US" dirty="0"/>
              <a:t>수면제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공격을 한 턴 반사</a:t>
            </a:r>
            <a:r>
              <a:rPr lang="en-US" altLang="ko-KR" dirty="0"/>
              <a:t>. </a:t>
            </a:r>
            <a:r>
              <a:rPr lang="ko-KR" altLang="en-US" dirty="0"/>
              <a:t>거울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 전투 타격수마다 체력 </a:t>
            </a:r>
            <a:r>
              <a:rPr lang="en-US" altLang="ko-KR" dirty="0"/>
              <a:t>or </a:t>
            </a:r>
            <a:r>
              <a:rPr lang="ko-KR" altLang="en-US" dirty="0"/>
              <a:t>근력 값이 올라감</a:t>
            </a:r>
            <a:r>
              <a:rPr lang="en-US" altLang="ko-KR" dirty="0"/>
              <a:t>. </a:t>
            </a:r>
            <a:r>
              <a:rPr lang="ko-KR" altLang="en-US" dirty="0"/>
              <a:t>모래주머니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무기일지는 모르지만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4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비전투관련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시기에 모든 수치를 다시 찍을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화술이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발음교정기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탄생석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큐브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지력에 비례하여 근력이 증가한다</a:t>
            </a:r>
            <a:r>
              <a:rPr lang="en-US" altLang="ko-KR" dirty="0"/>
              <a:t>. </a:t>
            </a:r>
            <a:r>
              <a:rPr lang="ko-KR" altLang="en-US" dirty="0" err="1"/>
              <a:t>개무거운책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체력이 증가하는 대신 화술이 일정 수치 낮아진다</a:t>
            </a:r>
            <a:r>
              <a:rPr lang="en-US" altLang="ko-KR" dirty="0"/>
              <a:t>. </a:t>
            </a:r>
            <a:r>
              <a:rPr lang="ko-KR" altLang="en-US" dirty="0"/>
              <a:t>마우스피스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매턴마다</a:t>
            </a:r>
            <a:r>
              <a:rPr lang="ko-KR" altLang="en-US" dirty="0"/>
              <a:t> 지력이 증가한다</a:t>
            </a:r>
            <a:r>
              <a:rPr lang="en-US" altLang="ko-KR" dirty="0"/>
              <a:t>. </a:t>
            </a:r>
            <a:r>
              <a:rPr lang="ko-KR" altLang="en-US" dirty="0"/>
              <a:t>하지만 최대 수치를 넘게 되면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r>
              <a:rPr lang="ko-KR" altLang="en-US" dirty="0"/>
              <a:t>뫼비우스의 </a:t>
            </a:r>
            <a:r>
              <a:rPr lang="ko-KR" altLang="en-US" dirty="0" err="1"/>
              <a:t>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육성 효율이 크게 증가한다</a:t>
            </a:r>
            <a:r>
              <a:rPr lang="en-US" altLang="ko-KR" dirty="0"/>
              <a:t>. </a:t>
            </a:r>
            <a:r>
              <a:rPr lang="ko-KR" altLang="en-US" dirty="0"/>
              <a:t>그러나 일정 </a:t>
            </a:r>
            <a:r>
              <a:rPr lang="ko-KR" altLang="en-US" dirty="0" err="1"/>
              <a:t>턴수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일정 수치를 </a:t>
            </a:r>
            <a:r>
              <a:rPr lang="ko-KR" altLang="en-US" dirty="0" err="1"/>
              <a:t>넘게되면</a:t>
            </a:r>
            <a:r>
              <a:rPr lang="ko-KR" altLang="en-US" dirty="0"/>
              <a:t> 동료가 랜덤으로 떠남</a:t>
            </a:r>
            <a:r>
              <a:rPr lang="en-US" altLang="ko-KR" dirty="0"/>
              <a:t>. </a:t>
            </a:r>
            <a:r>
              <a:rPr lang="ko-KR" altLang="en-US" dirty="0" err="1"/>
              <a:t>연설가의</a:t>
            </a:r>
            <a:r>
              <a:rPr lang="ko-KR" altLang="en-US" dirty="0"/>
              <a:t> 동상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턴마다 랜덤하게 근력</a:t>
            </a:r>
            <a:r>
              <a:rPr lang="en-US" altLang="ko-KR" dirty="0"/>
              <a:t>, </a:t>
            </a:r>
            <a:r>
              <a:rPr lang="ko-KR" altLang="en-US" dirty="0"/>
              <a:t>체력 감소 </a:t>
            </a:r>
            <a:r>
              <a:rPr lang="en-US" altLang="ko-KR" dirty="0"/>
              <a:t>but </a:t>
            </a:r>
            <a:r>
              <a:rPr lang="ko-KR" altLang="en-US" dirty="0"/>
              <a:t>명상 증가</a:t>
            </a:r>
            <a:r>
              <a:rPr lang="en-US" altLang="ko-KR" dirty="0"/>
              <a:t>. LSD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51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무한으로 챙길 수 있는 수집요소가 있는가 하면</a:t>
            </a:r>
            <a:r>
              <a:rPr lang="en-US" altLang="ko-KR" dirty="0"/>
              <a:t>, </a:t>
            </a:r>
            <a:r>
              <a:rPr lang="ko-KR" altLang="en-US" dirty="0"/>
              <a:t>단 하나만 착용 가능한 무기도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유저의 전투 스타일을 결정하며</a:t>
            </a:r>
            <a:r>
              <a:rPr lang="en-US" altLang="ko-KR" dirty="0"/>
              <a:t>, </a:t>
            </a:r>
            <a:r>
              <a:rPr lang="ko-KR" altLang="en-US" dirty="0"/>
              <a:t>적들도 모두 무기를 착용하고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종류가 많아서 종류별로</a:t>
            </a:r>
            <a:r>
              <a:rPr lang="en-US" altLang="ko-KR" dirty="0"/>
              <a:t>… </a:t>
            </a:r>
            <a:r>
              <a:rPr lang="ko-KR" altLang="en-US" dirty="0" err="1"/>
              <a:t>다섯개</a:t>
            </a:r>
            <a:r>
              <a:rPr lang="ko-KR" altLang="en-US" dirty="0"/>
              <a:t> 정도 있으면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무기는 각 효율과 근력</a:t>
            </a:r>
            <a:r>
              <a:rPr lang="en-US" altLang="ko-KR" dirty="0"/>
              <a:t>, </a:t>
            </a:r>
            <a:r>
              <a:rPr lang="ko-KR" altLang="en-US" dirty="0"/>
              <a:t>능력 보정 수치가 다르지만</a:t>
            </a:r>
            <a:r>
              <a:rPr lang="en-US" altLang="ko-KR" dirty="0"/>
              <a:t>, </a:t>
            </a:r>
            <a:r>
              <a:rPr lang="ko-KR" altLang="en-US" dirty="0"/>
              <a:t>성능 차이는 크게 없도록 </a:t>
            </a:r>
            <a:r>
              <a:rPr lang="ko-KR" altLang="en-US" dirty="0" err="1"/>
              <a:t>하려는게</a:t>
            </a:r>
            <a:r>
              <a:rPr lang="ko-KR" altLang="en-US" dirty="0"/>
              <a:t> 포인트다</a:t>
            </a:r>
            <a:r>
              <a:rPr lang="en-US" altLang="ko-KR" dirty="0"/>
              <a:t>. </a:t>
            </a:r>
            <a:r>
              <a:rPr lang="ko-KR" altLang="en-US" dirty="0" err="1"/>
              <a:t>다크소울의</a:t>
            </a:r>
            <a:r>
              <a:rPr lang="ko-KR" altLang="en-US" dirty="0"/>
              <a:t> 무기 시스템과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12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단검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0.005</a:t>
            </a:r>
            <a:r>
              <a:rPr lang="ko-KR" altLang="en-US" dirty="0"/>
              <a:t>배 데미지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0.02</a:t>
            </a:r>
            <a:r>
              <a:rPr lang="ko-KR" altLang="en-US" dirty="0"/>
              <a:t>배로 타수</a:t>
            </a:r>
            <a:r>
              <a:rPr lang="en-US" altLang="ko-KR" dirty="0"/>
              <a:t>(</a:t>
            </a:r>
            <a:r>
              <a:rPr lang="ko-KR" altLang="en-US" dirty="0"/>
              <a:t>타수는 올림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데미지 </a:t>
            </a:r>
            <a:r>
              <a:rPr lang="en-US" altLang="ko-KR" dirty="0"/>
              <a:t>5, </a:t>
            </a:r>
            <a:r>
              <a:rPr lang="ko-KR" altLang="en-US" dirty="0"/>
              <a:t>타수 </a:t>
            </a:r>
            <a:r>
              <a:rPr lang="en-US" altLang="ko-KR" dirty="0"/>
              <a:t>20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최소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처음에 타격을 몰아서 하는데</a:t>
            </a:r>
            <a:r>
              <a:rPr lang="en-US" altLang="ko-KR" dirty="0"/>
              <a:t>(</a:t>
            </a:r>
            <a:r>
              <a:rPr lang="ko-KR" altLang="en-US" dirty="0"/>
              <a:t>물론 상대와 순서대로임</a:t>
            </a:r>
            <a:r>
              <a:rPr lang="en-US" altLang="ko-KR" dirty="0"/>
              <a:t>), </a:t>
            </a:r>
            <a:r>
              <a:rPr lang="ko-KR" altLang="en-US" dirty="0"/>
              <a:t>횟수는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점진적으로 늘어나는 </a:t>
            </a:r>
            <a:r>
              <a:rPr lang="ko-KR" altLang="en-US" dirty="0" err="1"/>
              <a:t>대미지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랜덤하게 주어지는 </a:t>
            </a:r>
            <a:r>
              <a:rPr lang="ko-KR" altLang="en-US" dirty="0" err="1"/>
              <a:t>대미지</a:t>
            </a:r>
            <a:r>
              <a:rPr lang="en-US" altLang="ko-KR" dirty="0"/>
              <a:t>. </a:t>
            </a:r>
            <a:r>
              <a:rPr lang="ko-KR" altLang="en-US" dirty="0"/>
              <a:t>나이프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5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500</a:t>
            </a:r>
            <a:r>
              <a:rPr lang="ko-KR" altLang="en-US" dirty="0"/>
              <a:t>까지만 상한선</a:t>
            </a:r>
            <a:r>
              <a:rPr lang="en-US" altLang="ko-KR" dirty="0"/>
              <a:t> + 0.025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0.033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먼저 적이 때리도록 모든 공격을 기다림</a:t>
            </a:r>
            <a:r>
              <a:rPr lang="en-US" altLang="ko-KR" dirty="0"/>
              <a:t>. </a:t>
            </a:r>
            <a:r>
              <a:rPr lang="ko-KR" altLang="en-US" dirty="0"/>
              <a:t>문장 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</a:t>
            </a:r>
            <a:r>
              <a:rPr lang="ko-KR" altLang="en-US" dirty="0" err="1"/>
              <a:t>대미지</a:t>
            </a:r>
            <a:r>
              <a:rPr lang="ko-KR" altLang="en-US" dirty="0"/>
              <a:t> 추가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적의 공격 일정 개수 무효화</a:t>
            </a:r>
            <a:r>
              <a:rPr lang="en-US" altLang="ko-KR" dirty="0"/>
              <a:t>. </a:t>
            </a:r>
            <a:r>
              <a:rPr lang="ko-KR" altLang="en-US" dirty="0"/>
              <a:t>큐피드의 화살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16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대검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0.05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0.002</a:t>
            </a:r>
            <a:r>
              <a:rPr lang="ko-KR" altLang="en-US" dirty="0"/>
              <a:t>배로 타수</a:t>
            </a:r>
            <a:r>
              <a:rPr lang="en-US" altLang="ko-KR" dirty="0"/>
              <a:t>(</a:t>
            </a:r>
            <a:r>
              <a:rPr lang="ko-KR" altLang="en-US" dirty="0"/>
              <a:t>타수는 올림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ko-KR" altLang="en-US" dirty="0" err="1"/>
              <a:t>대미지</a:t>
            </a:r>
            <a:r>
              <a:rPr lang="ko-KR" altLang="en-US" dirty="0"/>
              <a:t> </a:t>
            </a:r>
            <a:r>
              <a:rPr lang="en-US" altLang="ko-KR" dirty="0"/>
              <a:t>50, </a:t>
            </a:r>
            <a:r>
              <a:rPr lang="ko-KR" altLang="en-US" dirty="0"/>
              <a:t>타수 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타격을 맨 처음과 맨 마지막에 걸쳐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사이에 있는 문구 수만큼 보정을 </a:t>
            </a:r>
            <a:r>
              <a:rPr lang="ko-KR" altLang="en-US" dirty="0" err="1"/>
              <a:t>곱연산</a:t>
            </a:r>
            <a:r>
              <a:rPr lang="ko-KR" altLang="en-US" dirty="0"/>
              <a:t> 추가로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근력에 따라 타격 횟수가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08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 </a:t>
            </a:r>
            <a:r>
              <a:rPr lang="ko-KR" altLang="en-US" dirty="0"/>
              <a:t>능력 대미지는 총 별 고정</a:t>
            </a:r>
            <a:r>
              <a:rPr lang="en-US" altLang="ko-KR" dirty="0"/>
              <a:t>, </a:t>
            </a:r>
            <a:r>
              <a:rPr lang="ko-KR" altLang="en-US" dirty="0"/>
              <a:t>타수도 총 별 다른 설정</a:t>
            </a:r>
            <a:r>
              <a:rPr lang="en-US" altLang="ko-KR" dirty="0"/>
              <a:t>. 0.03</a:t>
            </a:r>
            <a:r>
              <a:rPr lang="ko-KR" altLang="en-US" dirty="0"/>
              <a:t>을 기본으로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 없이 능력 보정만 올로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휘는 총알</a:t>
            </a:r>
            <a:r>
              <a:rPr lang="en-US" altLang="ko-KR" dirty="0"/>
              <a:t>: </a:t>
            </a:r>
            <a:r>
              <a:rPr lang="ko-KR" altLang="en-US" dirty="0"/>
              <a:t>근력 수치에 따라 몇 개의 공격 회피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89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767</Words>
  <Application>Microsoft Office PowerPoint</Application>
  <PresentationFormat>와이드스크린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9</cp:revision>
  <dcterms:created xsi:type="dcterms:W3CDTF">2024-03-25T10:13:20Z</dcterms:created>
  <dcterms:modified xsi:type="dcterms:W3CDTF">2024-04-17T11:32:11Z</dcterms:modified>
</cp:coreProperties>
</file>