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7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진행에 있어 유저에게 보일 </a:t>
            </a:r>
            <a:r>
              <a:rPr lang="en-US" altLang="ko-KR" dirty="0"/>
              <a:t>UI</a:t>
            </a:r>
            <a:r>
              <a:rPr lang="ko-KR" altLang="en-US" dirty="0"/>
              <a:t>들의 형태를 정하는 계획서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왜냐면 </a:t>
            </a:r>
            <a:r>
              <a:rPr lang="ko-KR" altLang="en-US" dirty="0" err="1"/>
              <a:t>이런게</a:t>
            </a:r>
            <a:r>
              <a:rPr lang="ko-KR" altLang="en-US" dirty="0"/>
              <a:t> 있어야 보고 만들기 </a:t>
            </a:r>
            <a:r>
              <a:rPr lang="ko-KR" altLang="en-US" dirty="0" err="1"/>
              <a:t>편하니깐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+ </a:t>
            </a:r>
            <a:r>
              <a:rPr lang="ko-KR" altLang="en-US" dirty="0"/>
              <a:t>모든 </a:t>
            </a:r>
            <a:r>
              <a:rPr lang="en-US" altLang="ko-KR" dirty="0"/>
              <a:t>sprite</a:t>
            </a:r>
            <a:r>
              <a:rPr lang="ko-KR" altLang="en-US" dirty="0"/>
              <a:t>는 </a:t>
            </a:r>
            <a:r>
              <a:rPr lang="en-US" altLang="ko-KR" dirty="0"/>
              <a:t>64bit</a:t>
            </a:r>
            <a:r>
              <a:rPr lang="ko-KR" altLang="en-US" dirty="0"/>
              <a:t>을 기본으로 한다</a:t>
            </a:r>
            <a:r>
              <a:rPr lang="en-US" altLang="ko-KR" dirty="0"/>
              <a:t>. </a:t>
            </a:r>
            <a:r>
              <a:rPr lang="ko-KR" altLang="en-US" dirty="0"/>
              <a:t>그래도 최소한의 깨끗한 그래픽을 위해선 필요한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근데 이게 기다란 </a:t>
            </a:r>
            <a:r>
              <a:rPr lang="ko-KR" altLang="en-US" dirty="0" err="1"/>
              <a:t>버튼이라던가</a:t>
            </a:r>
            <a:r>
              <a:rPr lang="ko-KR" altLang="en-US" dirty="0"/>
              <a:t> </a:t>
            </a:r>
            <a:r>
              <a:rPr lang="ko-KR" altLang="en-US" dirty="0" err="1"/>
              <a:t>그런것처럼</a:t>
            </a:r>
            <a:r>
              <a:rPr lang="ko-KR" altLang="en-US" dirty="0"/>
              <a:t> 커다란 </a:t>
            </a:r>
            <a:r>
              <a:rPr lang="en-US" altLang="ko-KR" dirty="0"/>
              <a:t>object</a:t>
            </a:r>
            <a:r>
              <a:rPr lang="ko-KR" altLang="en-US" dirty="0"/>
              <a:t>를 만들어야 한다면 맞게 </a:t>
            </a:r>
            <a:r>
              <a:rPr lang="en-US" altLang="ko-KR" dirty="0"/>
              <a:t>pixel</a:t>
            </a:r>
            <a:r>
              <a:rPr lang="ko-KR" altLang="en-US" dirty="0"/>
              <a:t>의 수를 </a:t>
            </a:r>
            <a:r>
              <a:rPr lang="en-US" altLang="ko-KR" dirty="0"/>
              <a:t>64 X 128</a:t>
            </a:r>
            <a:r>
              <a:rPr lang="ko-KR" altLang="en-US" dirty="0"/>
              <a:t>이라던가 처럼 수정해야 할 듯 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19199" y="212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668923"/>
            <a:ext cx="11516909" cy="586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4677006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8668" y="601634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6103496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09722" y="7438708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" name="그림 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46E32E7-A372-0AEB-EEDF-C89F5C45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3194523"/>
            <a:ext cx="3048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65AC9-1B4A-5961-30BB-4A0FA746C61C}"/>
              </a:ext>
            </a:extLst>
          </p:cNvPr>
          <p:cNvSpPr txBox="1"/>
          <p:nvPr/>
        </p:nvSpPr>
        <p:spPr>
          <a:xfrm>
            <a:off x="3018668" y="453385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5" name="그림 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CE6132D7-3A67-0F64-63F1-3163385A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1833615"/>
            <a:ext cx="30480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687C5-52EF-1D5C-9BAC-1407D73736C1}"/>
              </a:ext>
            </a:extLst>
          </p:cNvPr>
          <p:cNvSpPr txBox="1"/>
          <p:nvPr/>
        </p:nvSpPr>
        <p:spPr>
          <a:xfrm>
            <a:off x="3018668" y="3172949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pic>
        <p:nvPicPr>
          <p:cNvPr id="25" name="그림 2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CE772BB-AE4B-8515-6455-3939ADCF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4696949"/>
            <a:ext cx="3048000" cy="304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D62F8F-4F91-CA46-793A-2F82611BDA53}"/>
              </a:ext>
            </a:extLst>
          </p:cNvPr>
          <p:cNvSpPr txBox="1"/>
          <p:nvPr/>
        </p:nvSpPr>
        <p:spPr>
          <a:xfrm>
            <a:off x="8386838" y="6036283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7" name="그림 26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50B026A-2413-E49F-D04A-D727E6B4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6123439"/>
            <a:ext cx="3048000" cy="304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63FD699-285A-DA92-10AA-FF6E560D9B96}"/>
              </a:ext>
            </a:extLst>
          </p:cNvPr>
          <p:cNvSpPr txBox="1"/>
          <p:nvPr/>
        </p:nvSpPr>
        <p:spPr>
          <a:xfrm>
            <a:off x="8377892" y="7458651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9" name="그림 28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82CF060-7173-5DEF-5D19-E55E200F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3214466"/>
            <a:ext cx="3048000" cy="304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5275DA-C636-9C35-4EDC-9877C2FF5CD8}"/>
              </a:ext>
            </a:extLst>
          </p:cNvPr>
          <p:cNvSpPr txBox="1"/>
          <p:nvPr/>
        </p:nvSpPr>
        <p:spPr>
          <a:xfrm>
            <a:off x="8386838" y="455380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32" name="그림 3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FAA5D9F4-B7E1-2BDC-8297-F0BB9815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96" y="1833615"/>
            <a:ext cx="3048000" cy="304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67783AE-D26F-B11B-531D-BADCD884768E}"/>
              </a:ext>
            </a:extLst>
          </p:cNvPr>
          <p:cNvSpPr txBox="1"/>
          <p:nvPr/>
        </p:nvSpPr>
        <p:spPr>
          <a:xfrm>
            <a:off x="8319617" y="320821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15C818-9DF2-D5D9-693A-F26B481E8814}"/>
              </a:ext>
            </a:extLst>
          </p:cNvPr>
          <p:cNvSpPr txBox="1"/>
          <p:nvPr/>
        </p:nvSpPr>
        <p:spPr>
          <a:xfrm>
            <a:off x="3923597" y="1481735"/>
            <a:ext cx="42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 창이라는 걸 알 수 있는 글귀</a:t>
            </a:r>
            <a:r>
              <a:rPr lang="en-US" altLang="ko-KR" dirty="0"/>
              <a:t>(</a:t>
            </a:r>
            <a:r>
              <a:rPr lang="ko-KR" altLang="en-US" dirty="0"/>
              <a:t>여기도 디자인이 있어야 할 듯 하다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4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7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7"/>
            <a:ext cx="11415466" cy="528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>
            <a:cxnSpLocks/>
          </p:cNvCxnSpPr>
          <p:nvPr/>
        </p:nvCxnSpPr>
        <p:spPr>
          <a:xfrm>
            <a:off x="1267498" y="4894040"/>
            <a:ext cx="9604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1220762" y="5364416"/>
            <a:ext cx="2790802" cy="583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8180438" y="5364416"/>
            <a:ext cx="2790802" cy="583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1220762" y="1503276"/>
            <a:ext cx="1423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</a:t>
            </a:r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</a:t>
            </a:r>
            <a:endParaRPr lang="en-US" altLang="ko-KR" sz="900" dirty="0"/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29319-54FA-389D-2FAC-FC4FE5B9EE10}"/>
              </a:ext>
            </a:extLst>
          </p:cNvPr>
          <p:cNvSpPr txBox="1"/>
          <p:nvPr/>
        </p:nvSpPr>
        <p:spPr>
          <a:xfrm>
            <a:off x="7628965" y="1539136"/>
            <a:ext cx="3031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지능이 높은 경우 확률의 증감을 볼 수 있음</a:t>
            </a:r>
            <a:r>
              <a:rPr lang="en-US" altLang="ko-KR" sz="1000" dirty="0"/>
              <a:t>) -8%</a:t>
            </a:r>
          </a:p>
          <a:p>
            <a:r>
              <a:rPr lang="en-US" altLang="ko-KR" sz="1000" dirty="0"/>
              <a:t>+10%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최종</a:t>
            </a:r>
            <a:r>
              <a:rPr lang="en-US" altLang="ko-KR" sz="1000" dirty="0"/>
              <a:t>: 58%</a:t>
            </a:r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B99C-D1A0-E8F8-ABE8-E2E7008511F7}"/>
              </a:ext>
            </a:extLst>
          </p:cNvPr>
          <p:cNvSpPr txBox="1"/>
          <p:nvPr/>
        </p:nvSpPr>
        <p:spPr>
          <a:xfrm>
            <a:off x="4204446" y="3401254"/>
            <a:ext cx="28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/>
              <a:t>(</a:t>
            </a:r>
            <a:r>
              <a:rPr lang="ko-KR" altLang="en-US" sz="900" dirty="0"/>
              <a:t>존재한다면</a:t>
            </a:r>
            <a:r>
              <a:rPr lang="en-US" altLang="ko-KR" sz="900" dirty="0"/>
              <a:t>) </a:t>
            </a:r>
            <a:r>
              <a:rPr lang="ko-KR" altLang="en-US" sz="900" dirty="0"/>
              <a:t>각 </a:t>
            </a:r>
            <a:r>
              <a:rPr lang="ko-KR" altLang="en-US" sz="900" dirty="0" err="1"/>
              <a:t>문구별</a:t>
            </a:r>
            <a:r>
              <a:rPr lang="ko-KR" altLang="en-US" sz="900" dirty="0"/>
              <a:t> 애니메이션 출력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폰트</a:t>
            </a:r>
            <a:r>
              <a:rPr lang="en-US" altLang="ko-KR" sz="900" dirty="0"/>
              <a:t>, </a:t>
            </a:r>
            <a:r>
              <a:rPr lang="ko-KR" altLang="en-US" sz="900" dirty="0"/>
              <a:t>색깔</a:t>
            </a:r>
            <a:r>
              <a:rPr lang="en-US" altLang="ko-KR" sz="900" dirty="0"/>
              <a:t>, </a:t>
            </a:r>
            <a:r>
              <a:rPr lang="ko-KR" altLang="en-US" sz="900" dirty="0"/>
              <a:t>크기 등도 필요시 변화를 주기</a:t>
            </a:r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440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11</cp:revision>
  <dcterms:created xsi:type="dcterms:W3CDTF">2024-02-18T10:03:27Z</dcterms:created>
  <dcterms:modified xsi:type="dcterms:W3CDTF">2024-04-17T11:32:05Z</dcterms:modified>
</cp:coreProperties>
</file>