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0" r:id="rId4"/>
    <p:sldId id="271" r:id="rId5"/>
    <p:sldId id="268" r:id="rId6"/>
    <p:sldId id="272" r:id="rId7"/>
    <p:sldId id="269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4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예언</a:t>
            </a:r>
            <a:r>
              <a:rPr lang="en-US" altLang="ko-KR" dirty="0"/>
              <a:t>, 2. </a:t>
            </a:r>
            <a:r>
              <a:rPr lang="ko-KR" altLang="en-US" dirty="0"/>
              <a:t>동료</a:t>
            </a:r>
            <a:r>
              <a:rPr lang="en-US" altLang="ko-KR" dirty="0"/>
              <a:t>, 3.</a:t>
            </a:r>
            <a:r>
              <a:rPr lang="ko-KR" altLang="en-US" dirty="0"/>
              <a:t> 이외의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경우 결정적인 상황에서 딱 한번 사용되는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동료의 경우 다양한 동료를 얻을 수 있는 이벤트로</a:t>
            </a:r>
            <a:r>
              <a:rPr lang="en-US" altLang="ko-KR" dirty="0"/>
              <a:t>, </a:t>
            </a:r>
            <a:r>
              <a:rPr lang="ko-KR" altLang="en-US" dirty="0"/>
              <a:t>동료의 개수 별로 다양한 이벤트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이외의 이벤트의 경우 여러 개가 있는데</a:t>
            </a:r>
            <a:r>
              <a:rPr lang="en-US" altLang="ko-KR" dirty="0"/>
              <a:t>, </a:t>
            </a:r>
            <a:r>
              <a:rPr lang="ko-KR" altLang="en-US" dirty="0"/>
              <a:t>단순 이익</a:t>
            </a:r>
            <a:r>
              <a:rPr lang="en-US" altLang="ko-KR" dirty="0"/>
              <a:t>, </a:t>
            </a:r>
            <a:r>
              <a:rPr lang="ko-KR" altLang="en-US" dirty="0"/>
              <a:t>손해를 끼치거나 수집요소를 받거나 육성 상황에 영향을 주는 이벤트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</a:t>
            </a:r>
            <a:r>
              <a:rPr lang="ko-KR" altLang="en-US" dirty="0" err="1"/>
              <a:t>그리스로마신화를</a:t>
            </a:r>
            <a:r>
              <a:rPr lang="ko-KR" altLang="en-US" dirty="0"/>
              <a:t> 사용하다 보니</a:t>
            </a:r>
            <a:r>
              <a:rPr lang="en-US" altLang="ko-KR" dirty="0"/>
              <a:t>, </a:t>
            </a:r>
            <a:r>
              <a:rPr lang="ko-KR" altLang="en-US" dirty="0"/>
              <a:t>다양한 적들과 아이템</a:t>
            </a:r>
            <a:r>
              <a:rPr lang="en-US" altLang="ko-KR" dirty="0"/>
              <a:t>, </a:t>
            </a:r>
            <a:r>
              <a:rPr lang="ko-KR" altLang="en-US" dirty="0"/>
              <a:t>그리고 이벤트들의 순서가 애매함</a:t>
            </a:r>
            <a:r>
              <a:rPr lang="en-US" altLang="ko-KR" dirty="0"/>
              <a:t>. </a:t>
            </a:r>
            <a:r>
              <a:rPr lang="ko-KR" altLang="en-US" dirty="0"/>
              <a:t>어쩌면 특정 적들과 아이템은 특정 이벤트 이후에만 등장하게 </a:t>
            </a:r>
            <a:r>
              <a:rPr lang="ko-KR" altLang="en-US" dirty="0" err="1"/>
              <a:t>하는것도</a:t>
            </a:r>
            <a:r>
              <a:rPr lang="ko-KR" altLang="en-US" dirty="0"/>
              <a:t> 방법일수도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아무것도 일어나지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한번 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보상이 몰수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전투시 수치 혹은 확률이 감소되는 </a:t>
            </a:r>
            <a:r>
              <a:rPr lang="ko-KR" altLang="en-US" dirty="0" err="1"/>
              <a:t>디버프가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처음 시작할 종류의 무기를 선택하는 것</a:t>
            </a:r>
            <a:r>
              <a:rPr lang="en-US" altLang="ko-KR" dirty="0"/>
              <a:t>. </a:t>
            </a:r>
            <a:r>
              <a:rPr lang="ko-KR" altLang="en-US" dirty="0"/>
              <a:t>모든 무기는 해당 장르별 기본이 되는 무기를 지급할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특성은 </a:t>
            </a:r>
            <a:r>
              <a:rPr lang="ko-KR" altLang="en-US" dirty="0" err="1"/>
              <a:t>육성시</a:t>
            </a:r>
            <a:r>
              <a:rPr lang="ko-KR" altLang="en-US" dirty="0"/>
              <a:t> 일정 수준이 합연산으로 추가된다</a:t>
            </a:r>
            <a:r>
              <a:rPr lang="en-US" altLang="ko-KR" dirty="0"/>
              <a:t>. </a:t>
            </a:r>
            <a:r>
              <a:rPr lang="ko-KR" altLang="en-US" dirty="0"/>
              <a:t>부 특성은 첫 시작부터 기본 보다 더 높게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등장할 인물은 </a:t>
            </a:r>
            <a:r>
              <a:rPr lang="en-US" altLang="ko-KR" dirty="0"/>
              <a:t>3</a:t>
            </a:r>
            <a:r>
              <a:rPr lang="ko-KR" altLang="en-US" dirty="0"/>
              <a:t>명 중 선택할 수 있게 해주는데</a:t>
            </a:r>
            <a:r>
              <a:rPr lang="en-US" altLang="ko-KR" dirty="0"/>
              <a:t>, </a:t>
            </a:r>
            <a:r>
              <a:rPr lang="ko-KR" altLang="en-US" dirty="0"/>
              <a:t>이는 랜덤으로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능력이란 해당 회차에서 일어날 좋은 일 세가지</a:t>
            </a:r>
            <a:r>
              <a:rPr lang="en-US" altLang="ko-KR" dirty="0"/>
              <a:t>. </a:t>
            </a:r>
            <a:r>
              <a:rPr lang="ko-KR" altLang="en-US" dirty="0"/>
              <a:t>일회성의 강력한 버프는 여기에 몰아두자</a:t>
            </a:r>
            <a:r>
              <a:rPr lang="en-US" altLang="ko-KR" dirty="0"/>
              <a:t>. </a:t>
            </a:r>
            <a:r>
              <a:rPr lang="ko-KR" altLang="en-US" dirty="0"/>
              <a:t>게임 체인저의 역할을 해줄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시련이란 해당 회차에서 일어날 챌린지 한가지로</a:t>
            </a:r>
            <a:r>
              <a:rPr lang="en-US" altLang="ko-KR" dirty="0"/>
              <a:t>, </a:t>
            </a:r>
            <a:r>
              <a:rPr lang="ko-KR" altLang="en-US" dirty="0"/>
              <a:t>각 챌린지 별 일어날 </a:t>
            </a:r>
            <a:r>
              <a:rPr lang="ko-KR" altLang="en-US" dirty="0" err="1"/>
              <a:t>페이즈와</a:t>
            </a:r>
            <a:r>
              <a:rPr lang="ko-KR" altLang="en-US" dirty="0"/>
              <a:t> 턴이 정해져 있고 무조건 발생하지만</a:t>
            </a:r>
            <a:r>
              <a:rPr lang="en-US" altLang="ko-KR" dirty="0"/>
              <a:t>, </a:t>
            </a:r>
            <a:r>
              <a:rPr lang="ko-KR" altLang="en-US" dirty="0"/>
              <a:t>달성 시 강력한 버프를 주지만 달성하지 못한다면 </a:t>
            </a:r>
            <a:r>
              <a:rPr lang="ko-KR" altLang="en-US" dirty="0" err="1"/>
              <a:t>디버프를</a:t>
            </a:r>
            <a:r>
              <a:rPr lang="ko-KR" altLang="en-US" dirty="0"/>
              <a:t> 줄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시련을 만족하면 그때 추가 능력을 세가지 </a:t>
            </a:r>
            <a:r>
              <a:rPr lang="ko-KR" altLang="en-US" dirty="0" err="1"/>
              <a:t>주는걸로</a:t>
            </a:r>
            <a:r>
              <a:rPr lang="en-US" altLang="ko-KR" dirty="0"/>
              <a:t>..?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7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 능력의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죽었을 때 딱 한번 부활하게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 이길 수 없을 때 가장 강력한 한방을 한번 더 때리게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시련의 목록</a:t>
            </a:r>
            <a:r>
              <a:rPr lang="en-US" altLang="ko-KR" dirty="0"/>
              <a:t>. </a:t>
            </a:r>
            <a:r>
              <a:rPr lang="ko-KR" altLang="en-US" dirty="0"/>
              <a:t>일단 제한 요소만 먼저 나열하고</a:t>
            </a:r>
            <a:r>
              <a:rPr lang="en-US" altLang="ko-KR" dirty="0"/>
              <a:t>, </a:t>
            </a:r>
            <a:r>
              <a:rPr lang="ko-KR" altLang="en-US" dirty="0"/>
              <a:t>밸런스와</a:t>
            </a:r>
            <a:r>
              <a:rPr lang="en-US" altLang="ko-KR" dirty="0"/>
              <a:t> </a:t>
            </a:r>
            <a:r>
              <a:rPr lang="ko-KR" altLang="en-US" dirty="0"/>
              <a:t>이득은 나중에 생각해보자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특정 턴 수 동안 계속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사용하는 무기를 제외하고 다른 것을 다음 보스 때 사용해야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수치의 육성 수치와 가장 낮은 수치의 육성 수치가 뒤바뀐다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전투를 시작부터 </a:t>
            </a:r>
            <a:r>
              <a:rPr lang="en-US" altLang="ko-KR" dirty="0"/>
              <a:t>10%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전투의 확률 변화가 일정 수치</a:t>
            </a:r>
            <a:r>
              <a:rPr lang="en-US" altLang="ko-KR" dirty="0"/>
              <a:t>(5%)</a:t>
            </a:r>
            <a:r>
              <a:rPr lang="ko-KR" altLang="en-US" dirty="0"/>
              <a:t>로 고정된다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무기를 총으로 강제한다</a:t>
            </a:r>
            <a:r>
              <a:rPr lang="en-US" altLang="ko-KR" dirty="0"/>
              <a:t>. + </a:t>
            </a:r>
            <a:r>
              <a:rPr lang="ko-KR" altLang="en-US" dirty="0"/>
              <a:t>특정 </a:t>
            </a:r>
            <a:r>
              <a:rPr lang="ko-KR" altLang="en-US" dirty="0" err="1"/>
              <a:t>페이즈</a:t>
            </a:r>
            <a:r>
              <a:rPr lang="ko-KR" altLang="en-US" dirty="0"/>
              <a:t> 이후</a:t>
            </a:r>
            <a:r>
              <a:rPr lang="en-US" altLang="ko-KR" dirty="0"/>
              <a:t>, </a:t>
            </a:r>
            <a:r>
              <a:rPr lang="ko-KR" altLang="en-US" dirty="0"/>
              <a:t>러시안 </a:t>
            </a:r>
            <a:r>
              <a:rPr lang="ko-KR" altLang="en-US" dirty="0" err="1"/>
              <a:t>룰렛</a:t>
            </a:r>
            <a:r>
              <a:rPr lang="ko-KR" altLang="en-US" dirty="0"/>
              <a:t> 사용 가능</a:t>
            </a:r>
            <a:r>
              <a:rPr lang="en-US" altLang="ko-KR" dirty="0"/>
              <a:t>: </a:t>
            </a:r>
            <a:r>
              <a:rPr lang="ko-KR" altLang="en-US" dirty="0"/>
              <a:t>최종 확률이 </a:t>
            </a:r>
            <a:r>
              <a:rPr lang="en-US" altLang="ko-KR" dirty="0"/>
              <a:t>17% </a:t>
            </a:r>
            <a:r>
              <a:rPr lang="ko-KR" altLang="en-US" dirty="0"/>
              <a:t>이상이면 사용 가능한 수로</a:t>
            </a:r>
            <a:r>
              <a:rPr lang="en-US" altLang="ko-KR" dirty="0"/>
              <a:t>, </a:t>
            </a:r>
            <a:r>
              <a:rPr lang="ko-KR" altLang="en-US" dirty="0"/>
              <a:t>일반적 전투 대신 </a:t>
            </a:r>
            <a:r>
              <a:rPr lang="en-US" altLang="ko-KR" dirty="0"/>
              <a:t>6</a:t>
            </a:r>
            <a:r>
              <a:rPr lang="ko-KR" altLang="en-US" dirty="0"/>
              <a:t>번의 </a:t>
            </a:r>
            <a:r>
              <a:rPr lang="ko-KR" altLang="en-US" dirty="0" err="1"/>
              <a:t>룰렛을</a:t>
            </a:r>
            <a:r>
              <a:rPr lang="ko-KR" altLang="en-US" dirty="0"/>
              <a:t> 돌려 먼저 죽는 사람을 정할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따라 얻을 수 있는 동료의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턴은 강제할 생각이 없고</a:t>
            </a:r>
            <a:r>
              <a:rPr lang="en-US" altLang="ko-KR" dirty="0"/>
              <a:t>, </a:t>
            </a:r>
            <a:r>
              <a:rPr lang="ko-KR" altLang="en-US" dirty="0" err="1"/>
              <a:t>페이즈는</a:t>
            </a:r>
            <a:r>
              <a:rPr lang="ko-KR" altLang="en-US" dirty="0"/>
              <a:t> 강제성이 필요할지도 모르겠다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아마 한 </a:t>
            </a:r>
            <a:r>
              <a:rPr lang="en-US" altLang="ko-KR" dirty="0"/>
              <a:t>15</a:t>
            </a:r>
            <a:r>
              <a:rPr lang="ko-KR" altLang="en-US" dirty="0"/>
              <a:t>마리 정도 나올 것 같은데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ko-KR" altLang="en-US" dirty="0" err="1"/>
              <a:t>열마리를</a:t>
            </a:r>
            <a:r>
              <a:rPr lang="ko-KR" altLang="en-US" dirty="0"/>
              <a:t> 각 동료와 링크하여 숙적 시스템 개발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지능캐</a:t>
            </a:r>
            <a:r>
              <a:rPr lang="en-US" altLang="ko-KR" dirty="0"/>
              <a:t>. </a:t>
            </a:r>
            <a:r>
              <a:rPr lang="ko-KR" altLang="en-US" dirty="0"/>
              <a:t>전투에선 거의 도움이 안되지만 지능 수치가 높아 유저의 지능이 낮더라도 </a:t>
            </a:r>
            <a:r>
              <a:rPr lang="ko-KR" altLang="en-US" dirty="0" err="1"/>
              <a:t>지능락</a:t>
            </a:r>
            <a:r>
              <a:rPr lang="ko-KR" altLang="en-US" dirty="0"/>
              <a:t> 요소들을 볼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 두개를 제외한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걍 </a:t>
            </a:r>
            <a:r>
              <a:rPr lang="ko-KR" altLang="en-US" dirty="0" err="1"/>
              <a:t>개많이</a:t>
            </a:r>
            <a:r>
              <a:rPr lang="ko-KR" altLang="en-US" dirty="0"/>
              <a:t> 필요할 듯</a:t>
            </a:r>
            <a:r>
              <a:rPr lang="en-US" altLang="ko-KR" dirty="0"/>
              <a:t>. </a:t>
            </a:r>
            <a:r>
              <a:rPr lang="ko-KR" altLang="en-US" dirty="0"/>
              <a:t>어떤 것은 특정 </a:t>
            </a:r>
            <a:r>
              <a:rPr lang="ko-KR" altLang="en-US" dirty="0" err="1"/>
              <a:t>페이즈가</a:t>
            </a:r>
            <a:r>
              <a:rPr lang="ko-KR" altLang="en-US" dirty="0"/>
              <a:t> </a:t>
            </a:r>
            <a:r>
              <a:rPr lang="ko-KR" altLang="en-US" dirty="0" err="1"/>
              <a:t>정해져있고</a:t>
            </a:r>
            <a:r>
              <a:rPr lang="en-US" altLang="ko-KR" dirty="0"/>
              <a:t>, </a:t>
            </a:r>
            <a:r>
              <a:rPr lang="ko-KR" altLang="en-US" dirty="0"/>
              <a:t>특정 전투나 보스 이후에만 일어나는 이벤트</a:t>
            </a:r>
            <a:r>
              <a:rPr lang="en-US" altLang="ko-KR" dirty="0"/>
              <a:t>, </a:t>
            </a:r>
            <a:r>
              <a:rPr lang="ko-KR" altLang="en-US" dirty="0"/>
              <a:t>혹은 특정 동료가 있어야 일어나는 이벤트도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일반 이벤트의 종류로 나눈다</a:t>
            </a:r>
            <a:r>
              <a:rPr lang="en-US" altLang="ko-KR" dirty="0"/>
              <a:t>. </a:t>
            </a:r>
            <a:r>
              <a:rPr lang="ko-KR" altLang="en-US" dirty="0"/>
              <a:t>동료는 특정 동료가 있어야만 특정 턴에 발동되는 이벤트이고</a:t>
            </a:r>
            <a:r>
              <a:rPr lang="en-US" altLang="ko-KR" dirty="0"/>
              <a:t>, </a:t>
            </a:r>
            <a:r>
              <a:rPr lang="ko-KR" altLang="en-US" dirty="0"/>
              <a:t>보스는 특정 보스를 처치한 이후 무조건 발동하는 이벤트이다</a:t>
            </a:r>
            <a:r>
              <a:rPr lang="en-US" altLang="ko-KR" dirty="0"/>
              <a:t>. </a:t>
            </a:r>
            <a:r>
              <a:rPr lang="ko-KR" altLang="en-US" dirty="0"/>
              <a:t>전투는 전투 이후에</a:t>
            </a:r>
            <a:r>
              <a:rPr lang="en-US" altLang="ko-KR" dirty="0"/>
              <a:t>, </a:t>
            </a:r>
            <a:r>
              <a:rPr lang="ko-KR" altLang="en-US" dirty="0"/>
              <a:t>육성은 육성 이후에</a:t>
            </a:r>
            <a:r>
              <a:rPr lang="en-US" altLang="ko-KR" dirty="0"/>
              <a:t>, </a:t>
            </a:r>
            <a:r>
              <a:rPr lang="ko-KR" altLang="en-US" dirty="0"/>
              <a:t>일반은 아무 때나 일어날 수 있는 이벤트다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8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 경우 이겼을 때 긍정적 이벤트를 내보내고</a:t>
            </a:r>
            <a:r>
              <a:rPr lang="en-US" altLang="ko-KR" dirty="0"/>
              <a:t>, </a:t>
            </a:r>
            <a:r>
              <a:rPr lang="ko-KR" altLang="en-US" dirty="0"/>
              <a:t>졌을 때 부정적 이벤트를 내보내는 형식으로 한다</a:t>
            </a:r>
            <a:r>
              <a:rPr lang="en-US" altLang="ko-KR" dirty="0"/>
              <a:t>. </a:t>
            </a:r>
            <a:r>
              <a:rPr lang="ko-KR" altLang="en-US" dirty="0"/>
              <a:t>전투 이후에 나오는 일반 이벤트인 경우에도 이는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8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575</Words>
  <Application>Microsoft Office PowerPoint</Application>
  <PresentationFormat>와이드스크린</PresentationFormat>
  <Paragraphs>87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2024-03-25T10:13:20Z</dcterms:created>
  <dcterms:modified xsi:type="dcterms:W3CDTF">2024-10-09T14:33:41Z</dcterms:modified>
</cp:coreProperties>
</file>