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71" r:id="rId3"/>
    <p:sldId id="269" r:id="rId4"/>
    <p:sldId id="274" r:id="rId5"/>
    <p:sldId id="272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3FCA-29EA-4E4D-BC49-503A661C573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32EB5-ABEB-49F2-BBDC-81C17B42A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8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 시스템은 기본적으로 확률 기반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여러 요소들을 종합하여 확률에 영향을 미친 뒤 해당 확률을 가지고 승패를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처음엔 승리 확률 </a:t>
            </a:r>
            <a:r>
              <a:rPr lang="en-US" altLang="ko-KR" dirty="0"/>
              <a:t>50</a:t>
            </a:r>
            <a:r>
              <a:rPr lang="ko-KR" altLang="en-US" dirty="0"/>
              <a:t>프로로 시작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30&gt;, 70&lt;</a:t>
            </a:r>
            <a:r>
              <a:rPr lang="ko-KR" altLang="en-US" dirty="0"/>
              <a:t>인 경우부터 증가 폭이 절반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20&gt;, 80&lt;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1/5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10&gt;, 90&lt;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1/10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이후로는 </a:t>
            </a:r>
            <a:r>
              <a:rPr lang="en-US" altLang="ko-KR" dirty="0"/>
              <a:t>1</a:t>
            </a:r>
            <a:r>
              <a:rPr lang="ko-KR" altLang="en-US" dirty="0"/>
              <a:t>프로 증가 시 </a:t>
            </a:r>
            <a:r>
              <a:rPr lang="en-US" altLang="ko-KR" dirty="0"/>
              <a:t>10</a:t>
            </a:r>
            <a:r>
              <a:rPr lang="ko-KR" altLang="en-US" dirty="0"/>
              <a:t>배 하는 형식으로 증가 폭 감소시킴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일단 이런 식으로 해놓고</a:t>
            </a:r>
            <a:r>
              <a:rPr lang="en-US" altLang="ko-KR" dirty="0"/>
              <a:t>, </a:t>
            </a:r>
            <a:r>
              <a:rPr lang="ko-KR" altLang="en-US" dirty="0"/>
              <a:t>알고리즘이 수정이 필요하면 나중에 고치기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멘탈 수치는 승리할 확률 </a:t>
            </a:r>
            <a:r>
              <a:rPr lang="en-US" altLang="ko-KR" dirty="0"/>
              <a:t>50</a:t>
            </a:r>
            <a:r>
              <a:rPr lang="ko-KR" altLang="en-US" dirty="0"/>
              <a:t>프로 이하인 전투</a:t>
            </a:r>
            <a:r>
              <a:rPr lang="en-US" altLang="ko-KR" dirty="0"/>
              <a:t>(</a:t>
            </a:r>
            <a:r>
              <a:rPr lang="ko-KR" altLang="en-US" dirty="0"/>
              <a:t>불리할 때</a:t>
            </a:r>
            <a:r>
              <a:rPr lang="en-US" altLang="ko-KR" dirty="0"/>
              <a:t>)</a:t>
            </a:r>
            <a:r>
              <a:rPr lang="ko-KR" altLang="en-US" dirty="0"/>
              <a:t>에서 깎임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진행은 수치의 차이로 계산한다 했는데</a:t>
            </a:r>
            <a:r>
              <a:rPr lang="en-US" altLang="ko-KR" dirty="0"/>
              <a:t>, </a:t>
            </a:r>
            <a:r>
              <a:rPr lang="ko-KR" altLang="en-US" dirty="0"/>
              <a:t>이 과정을 치고 받는 방법으로 바꾸자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과정에서 수치 증가</a:t>
            </a:r>
            <a:r>
              <a:rPr lang="en-US" altLang="ko-KR" dirty="0"/>
              <a:t>, </a:t>
            </a:r>
            <a:r>
              <a:rPr lang="ko-KR" altLang="en-US" dirty="0"/>
              <a:t>추가 효과는 문장으로 표시된다</a:t>
            </a:r>
            <a:r>
              <a:rPr lang="en-US" altLang="ko-KR" dirty="0"/>
              <a:t>. </a:t>
            </a:r>
            <a:r>
              <a:rPr lang="ko-KR" altLang="en-US" dirty="0"/>
              <a:t>문장이 표시되는 순서대로 확률에 변화를 주기 때문에 문장 표시 순서가 중요함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확률을 전체 계산하는 알고리즘을 짜고</a:t>
            </a:r>
            <a:r>
              <a:rPr lang="en-US" altLang="ko-KR" dirty="0"/>
              <a:t>, </a:t>
            </a:r>
            <a:r>
              <a:rPr lang="ko-KR" altLang="en-US" dirty="0"/>
              <a:t>그 알고리즘의 결과대로 출력하는 함수를 제작하자</a:t>
            </a:r>
            <a:r>
              <a:rPr lang="en-US" altLang="ko-KR" dirty="0"/>
              <a:t>. </a:t>
            </a:r>
            <a:r>
              <a:rPr lang="ko-KR" altLang="en-US" dirty="0"/>
              <a:t>이러면 문장의 순서를 바꾸게 됐을 때 문장만 수정하는 함수를 다시 만들 수 있을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승리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골드 획득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+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능력치 상승</a:t>
            </a:r>
            <a:r>
              <a:rPr lang="en-US" altLang="ko-KR" dirty="0"/>
              <a:t>(</a:t>
            </a:r>
            <a:r>
              <a:rPr lang="ko-KR" altLang="en-US" dirty="0"/>
              <a:t>적 별로 다르게 설정할 수도</a:t>
            </a:r>
            <a:r>
              <a:rPr lang="en-US" altLang="ko-KR" dirty="0"/>
              <a:t>, </a:t>
            </a:r>
            <a:r>
              <a:rPr lang="ko-KR" altLang="en-US" dirty="0"/>
              <a:t>혹은 근력 </a:t>
            </a:r>
            <a:r>
              <a:rPr lang="en-US" altLang="ko-KR" dirty="0"/>
              <a:t>+ </a:t>
            </a:r>
            <a:r>
              <a:rPr lang="ko-KR" altLang="en-US" dirty="0"/>
              <a:t>능력 고정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06EEC-2B32-62FD-E739-A31A5593067A}"/>
              </a:ext>
            </a:extLst>
          </p:cNvPr>
          <p:cNvSpPr txBox="1"/>
          <p:nvPr/>
        </p:nvSpPr>
        <p:spPr>
          <a:xfrm>
            <a:off x="574431" y="3198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2260-B95C-49DF-31A0-708C4BBA800A}"/>
              </a:ext>
            </a:extLst>
          </p:cNvPr>
          <p:cNvSpPr txBox="1"/>
          <p:nvPr/>
        </p:nvSpPr>
        <p:spPr>
          <a:xfrm>
            <a:off x="487913" y="3822702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패배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효율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-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감소</a:t>
            </a:r>
            <a:r>
              <a:rPr lang="en-US" altLang="ko-KR" dirty="0"/>
              <a:t>, 55</a:t>
            </a:r>
            <a:r>
              <a:rPr lang="ko-KR" altLang="en-US" dirty="0"/>
              <a:t>프로 미만의 승률일 시 </a:t>
            </a:r>
            <a:r>
              <a:rPr lang="en-US" altLang="ko-KR" dirty="0"/>
              <a:t>– </a:t>
            </a:r>
            <a:r>
              <a:rPr lang="ko-KR" altLang="en-US" dirty="0"/>
              <a:t>초과 확률 만큼</a:t>
            </a:r>
            <a:r>
              <a:rPr lang="en-US" altLang="ko-KR" dirty="0"/>
              <a:t>, 55</a:t>
            </a:r>
            <a:r>
              <a:rPr lang="ko-KR" altLang="en-US" dirty="0"/>
              <a:t>프로 이상의 승률일 시 </a:t>
            </a:r>
            <a:r>
              <a:rPr lang="en-US" altLang="ko-KR" dirty="0"/>
              <a:t>5</a:t>
            </a:r>
            <a:r>
              <a:rPr lang="ko-KR" altLang="en-US" dirty="0"/>
              <a:t>만큼</a:t>
            </a:r>
            <a:r>
              <a:rPr lang="en-US" altLang="ko-KR" dirty="0"/>
              <a:t>(</a:t>
            </a:r>
            <a:r>
              <a:rPr lang="ko-KR" altLang="en-US" dirty="0"/>
              <a:t>이 마지노선은 유저의 육성 수치에 따라 바뀐다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95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 </a:t>
            </a:r>
            <a:r>
              <a:rPr lang="ko-KR" altLang="en-US" dirty="0"/>
              <a:t>적은 스킬을 사용하는 걸로</a:t>
            </a:r>
            <a:r>
              <a:rPr lang="en-US" altLang="ko-KR" dirty="0"/>
              <a:t>. </a:t>
            </a:r>
            <a:r>
              <a:rPr lang="ko-KR" altLang="en-US" dirty="0"/>
              <a:t>수집요소를 줄 순 없으니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그러면 적의 기본 수치들로 계산해놓고</a:t>
            </a:r>
            <a:r>
              <a:rPr lang="en-US" altLang="ko-KR" dirty="0"/>
              <a:t>, </a:t>
            </a:r>
            <a:r>
              <a:rPr lang="ko-KR" altLang="en-US" dirty="0"/>
              <a:t>거기에 수집요소들과 특성</a:t>
            </a:r>
            <a:r>
              <a:rPr lang="en-US" altLang="ko-KR" dirty="0"/>
              <a:t>, </a:t>
            </a:r>
            <a:r>
              <a:rPr lang="ko-KR" altLang="en-US" dirty="0"/>
              <a:t>그리고 적의 스킬에 따른 확률 증감을 표기하면 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적은 소설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기타 매체에서 따오자</a:t>
            </a:r>
            <a:r>
              <a:rPr lang="en-US" altLang="ko-KR" dirty="0"/>
              <a:t>. </a:t>
            </a:r>
            <a:r>
              <a:rPr lang="ko-KR" altLang="en-US" dirty="0"/>
              <a:t>정확한 이름을 사용하진 않고</a:t>
            </a:r>
            <a:r>
              <a:rPr lang="en-US" altLang="ko-KR" dirty="0"/>
              <a:t>, </a:t>
            </a:r>
            <a:r>
              <a:rPr lang="ko-KR" altLang="en-US" dirty="0"/>
              <a:t>스킬 명칭 정도만 사용하는 걸로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각 </a:t>
            </a:r>
            <a:r>
              <a:rPr lang="ko-KR" altLang="en-US" dirty="0" err="1"/>
              <a:t>페이즈</a:t>
            </a:r>
            <a:r>
              <a:rPr lang="ko-KR" altLang="en-US" dirty="0"/>
              <a:t> 별 </a:t>
            </a:r>
            <a:r>
              <a:rPr lang="en-US" altLang="ko-KR" dirty="0"/>
              <a:t>5</a:t>
            </a:r>
            <a:r>
              <a:rPr lang="ko-KR" altLang="en-US" dirty="0"/>
              <a:t>마리 정도를 준비하고</a:t>
            </a:r>
            <a:r>
              <a:rPr lang="en-US" altLang="ko-KR" dirty="0"/>
              <a:t>, </a:t>
            </a:r>
            <a:r>
              <a:rPr lang="ko-KR" altLang="en-US" dirty="0"/>
              <a:t>후반 다섯 턴에서 전투 </a:t>
            </a:r>
            <a:r>
              <a:rPr lang="ko-KR" altLang="en-US" dirty="0" err="1"/>
              <a:t>선택시</a:t>
            </a:r>
            <a:r>
              <a:rPr lang="ko-KR" altLang="en-US" dirty="0"/>
              <a:t> 해당 적을 </a:t>
            </a:r>
            <a:r>
              <a:rPr lang="ko-KR" altLang="en-US" dirty="0" err="1"/>
              <a:t>두마리</a:t>
            </a:r>
            <a:r>
              <a:rPr lang="ko-KR" altLang="en-US" dirty="0"/>
              <a:t> 혹 </a:t>
            </a:r>
            <a:r>
              <a:rPr lang="ko-KR" altLang="en-US" dirty="0" err="1"/>
              <a:t>세마리</a:t>
            </a:r>
            <a:r>
              <a:rPr lang="ko-KR" altLang="en-US" dirty="0"/>
              <a:t> 겹쳐 소환하는 방식으로 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스탯은</a:t>
            </a:r>
            <a:r>
              <a:rPr lang="ko-KR" altLang="en-US" dirty="0"/>
              <a:t> 낮지만 덜 아프게 맞는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 이상의 문구가 </a:t>
            </a:r>
            <a:r>
              <a:rPr lang="ko-KR" altLang="en-US" dirty="0" err="1"/>
              <a:t>나올시</a:t>
            </a:r>
            <a:r>
              <a:rPr lang="ko-KR" altLang="en-US" dirty="0"/>
              <a:t> </a:t>
            </a:r>
            <a:r>
              <a:rPr lang="ko-KR" altLang="en-US" dirty="0" err="1"/>
              <a:t>극강의</a:t>
            </a:r>
            <a:r>
              <a:rPr lang="ko-KR" altLang="en-US" dirty="0"/>
              <a:t> 확률로 공격하는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확률을 뒤집는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+</a:t>
            </a:r>
            <a:r>
              <a:rPr lang="ko-KR" altLang="en-US" dirty="0"/>
              <a:t>의 수치를 줄이는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–</a:t>
            </a:r>
            <a:r>
              <a:rPr lang="ko-KR" altLang="en-US" dirty="0"/>
              <a:t>의 수치를 늘리는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개의 수치 </a:t>
            </a:r>
            <a:r>
              <a:rPr lang="en-US" altLang="ko-KR" dirty="0"/>
              <a:t>+ </a:t>
            </a:r>
            <a:r>
              <a:rPr lang="ko-KR" altLang="en-US" dirty="0"/>
              <a:t>문구를 없애는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자신의 공격을 다시 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유저의 공격을 자신의 </a:t>
            </a:r>
            <a:r>
              <a:rPr lang="ko-KR" altLang="en-US" dirty="0" err="1"/>
              <a:t>스탯으로</a:t>
            </a:r>
            <a:r>
              <a:rPr lang="ko-KR" altLang="en-US" dirty="0"/>
              <a:t> </a:t>
            </a:r>
            <a:r>
              <a:rPr lang="ko-KR" altLang="en-US" dirty="0" err="1"/>
              <a:t>배끼는</a:t>
            </a:r>
            <a:r>
              <a:rPr lang="ko-KR" altLang="en-US" dirty="0"/>
              <a:t>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50%</a:t>
            </a:r>
            <a:r>
              <a:rPr lang="ko-KR" altLang="en-US" dirty="0"/>
              <a:t>까지만 확률 증가 보정을 받는 스킬</a:t>
            </a:r>
            <a:r>
              <a:rPr lang="en-US" altLang="ko-KR" dirty="0"/>
              <a:t>(</a:t>
            </a:r>
            <a:r>
              <a:rPr lang="ko-KR" altLang="en-US" dirty="0"/>
              <a:t>힐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공격 막는 스킬</a:t>
            </a:r>
            <a:r>
              <a:rPr lang="en-US" altLang="ko-KR" dirty="0"/>
              <a:t>(</a:t>
            </a:r>
            <a:r>
              <a:rPr lang="ko-KR" altLang="en-US" dirty="0"/>
              <a:t>덜 아프게 맞던 아예 막던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적 유닛의 데이터 구조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기본 등장 레벨</a:t>
            </a:r>
            <a:r>
              <a:rPr lang="en-US" altLang="ko-KR" dirty="0"/>
              <a:t>, </a:t>
            </a:r>
            <a:r>
              <a:rPr lang="ko-KR" altLang="en-US" dirty="0"/>
              <a:t>등장 할 수 있는 레벨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en-US" altLang="ko-KR" dirty="0"/>
              <a:t>, </a:t>
            </a:r>
            <a:r>
              <a:rPr lang="ko-KR" altLang="en-US" dirty="0"/>
              <a:t>사용하는 무기</a:t>
            </a:r>
            <a:r>
              <a:rPr lang="en-US" altLang="ko-KR" dirty="0"/>
              <a:t>, </a:t>
            </a:r>
            <a:r>
              <a:rPr lang="ko-KR" altLang="en-US" dirty="0"/>
              <a:t>무기</a:t>
            </a:r>
            <a:r>
              <a:rPr lang="en-US" altLang="ko-KR" dirty="0"/>
              <a:t>ID,</a:t>
            </a:r>
            <a:r>
              <a:rPr lang="ko-KR" altLang="en-US" dirty="0"/>
              <a:t> 스킬</a:t>
            </a:r>
            <a:r>
              <a:rPr lang="en-US" altLang="ko-KR" dirty="0"/>
              <a:t>(</a:t>
            </a:r>
            <a:r>
              <a:rPr lang="ko-KR" altLang="en-US" dirty="0"/>
              <a:t>공격 관련</a:t>
            </a:r>
            <a:r>
              <a:rPr lang="en-US" altLang="ko-KR" dirty="0"/>
              <a:t>), </a:t>
            </a:r>
            <a:r>
              <a:rPr lang="ko-KR" altLang="en-US" dirty="0"/>
              <a:t>추가 특성</a:t>
            </a:r>
            <a:r>
              <a:rPr lang="en-US" altLang="ko-KR" dirty="0"/>
              <a:t>, </a:t>
            </a:r>
            <a:r>
              <a:rPr lang="ko-KR" altLang="en-US"/>
              <a:t>설명 텍스트</a:t>
            </a:r>
            <a:r>
              <a:rPr lang="en-US" altLang="ko-KR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93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보스전은 </a:t>
            </a:r>
            <a:r>
              <a:rPr lang="en-US" altLang="ko-KR" dirty="0"/>
              <a:t>3</a:t>
            </a:r>
            <a:r>
              <a:rPr lang="ko-KR" altLang="en-US" dirty="0"/>
              <a:t>판 </a:t>
            </a:r>
            <a:r>
              <a:rPr lang="en-US" altLang="ko-KR" dirty="0"/>
              <a:t>2</a:t>
            </a:r>
            <a:r>
              <a:rPr lang="ko-KR" altLang="en-US" dirty="0"/>
              <a:t>선승제로 해도 괜찮을 듯</a:t>
            </a:r>
            <a:r>
              <a:rPr lang="en-US" altLang="ko-KR" dirty="0"/>
              <a:t>.</a:t>
            </a:r>
            <a:r>
              <a:rPr lang="ko-KR" altLang="en-US" dirty="0"/>
              <a:t> 아니면 어려운 보스일수록 다 </a:t>
            </a:r>
            <a:r>
              <a:rPr lang="ko-KR" altLang="en-US" dirty="0" err="1"/>
              <a:t>이겨야한다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연달아 이겨야 한다 등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보스에게도 체력을 주기</a:t>
            </a:r>
            <a:r>
              <a:rPr lang="en-US" altLang="ko-KR" dirty="0"/>
              <a:t>? </a:t>
            </a:r>
            <a:r>
              <a:rPr lang="ko-KR" altLang="en-US" dirty="0"/>
              <a:t>필요하다면 몇 번이고 싸워야 함</a:t>
            </a:r>
            <a:r>
              <a:rPr lang="en-US" altLang="ko-KR" dirty="0"/>
              <a:t>. But </a:t>
            </a:r>
            <a:r>
              <a:rPr lang="ko-KR" altLang="en-US" dirty="0"/>
              <a:t>도중에 다른 육성 불가능하거나 육성 시도마다 일정 확률로 불리한 조건에서 싸우게 되기</a:t>
            </a:r>
            <a:r>
              <a:rPr lang="en-US" altLang="ko-KR" dirty="0"/>
              <a:t>.(</a:t>
            </a:r>
            <a:r>
              <a:rPr lang="ko-KR" altLang="en-US" dirty="0"/>
              <a:t>이게 좋을 듯</a:t>
            </a:r>
            <a:r>
              <a:rPr lang="en-US" altLang="ko-KR" dirty="0"/>
              <a:t>) 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아니면 남은 체력에 따라 현재 확률보다 낮다면 즉사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보스별로 이 조건을 다르게 하면 되겠다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보스는 각 </a:t>
            </a:r>
            <a:r>
              <a:rPr lang="ko-KR" altLang="en-US" dirty="0" err="1"/>
              <a:t>페이즈별</a:t>
            </a:r>
            <a:r>
              <a:rPr lang="ko-KR" altLang="en-US" dirty="0"/>
              <a:t> </a:t>
            </a:r>
            <a:r>
              <a:rPr lang="en-US" altLang="ko-KR" dirty="0"/>
              <a:t>2~3</a:t>
            </a:r>
            <a:r>
              <a:rPr lang="ko-KR" altLang="en-US" dirty="0"/>
              <a:t>마리 준비해놓기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40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텍스트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0" y="1187769"/>
            <a:ext cx="11154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이하부터는 전투 </a:t>
            </a:r>
            <a:r>
              <a:rPr lang="ko-KR" altLang="en-US" dirty="0" err="1"/>
              <a:t>씬에</a:t>
            </a:r>
            <a:r>
              <a:rPr lang="ko-KR" altLang="en-US" dirty="0"/>
              <a:t> 관련하여 저장할 정보들과</a:t>
            </a:r>
            <a:r>
              <a:rPr lang="en-US" altLang="ko-KR" dirty="0"/>
              <a:t>, </a:t>
            </a:r>
            <a:r>
              <a:rPr lang="ko-KR" altLang="en-US" dirty="0"/>
              <a:t>해당 정보들이 저장되는 형식의 지정에 관련한 내용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정보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en-US" altLang="ko-KR" dirty="0"/>
              <a:t>(6</a:t>
            </a:r>
            <a:r>
              <a:rPr lang="ko-KR" altLang="en-US" dirty="0"/>
              <a:t>종</a:t>
            </a:r>
            <a:r>
              <a:rPr lang="en-US" altLang="ko-KR" dirty="0"/>
              <a:t>), </a:t>
            </a:r>
            <a:r>
              <a:rPr lang="ko-KR" altLang="en-US" dirty="0"/>
              <a:t>사용하는 무기</a:t>
            </a:r>
            <a:r>
              <a:rPr lang="en-US" altLang="ko-KR" dirty="0"/>
              <a:t>, </a:t>
            </a:r>
            <a:r>
              <a:rPr lang="ko-KR" altLang="en-US" dirty="0"/>
              <a:t>사용하는 스킬</a:t>
            </a:r>
            <a:r>
              <a:rPr lang="en-US" altLang="ko-KR" dirty="0"/>
              <a:t>(</a:t>
            </a:r>
            <a:r>
              <a:rPr lang="ko-KR" altLang="en-US" dirty="0"/>
              <a:t>자주 쓰이는 애들과 특수 스킬 구분</a:t>
            </a:r>
            <a:r>
              <a:rPr lang="en-US" altLang="ko-KR" dirty="0"/>
              <a:t>), </a:t>
            </a:r>
            <a:r>
              <a:rPr lang="ko-KR" altLang="en-US" dirty="0"/>
              <a:t>이외 특징</a:t>
            </a:r>
            <a:r>
              <a:rPr lang="en-US" altLang="ko-KR" dirty="0"/>
              <a:t>(2</a:t>
            </a:r>
            <a:r>
              <a:rPr lang="ko-KR" altLang="en-US" dirty="0"/>
              <a:t>번 등장하는 </a:t>
            </a:r>
            <a:r>
              <a:rPr lang="ko-KR" altLang="en-US" dirty="0" err="1"/>
              <a:t>적이라던가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텍스트</a:t>
            </a:r>
            <a:r>
              <a:rPr lang="en-US" altLang="ko-KR" dirty="0"/>
              <a:t>:  </a:t>
            </a:r>
            <a:r>
              <a:rPr lang="ko-KR" altLang="en-US" dirty="0"/>
              <a:t>행하는 대상</a:t>
            </a:r>
            <a:r>
              <a:rPr lang="en-US" altLang="ko-KR" dirty="0"/>
              <a:t>(</a:t>
            </a:r>
            <a:r>
              <a:rPr lang="ko-KR" altLang="en-US" dirty="0"/>
              <a:t>쓰는 애</a:t>
            </a:r>
            <a:r>
              <a:rPr lang="en-US" altLang="ko-KR" dirty="0"/>
              <a:t>), </a:t>
            </a:r>
            <a:r>
              <a:rPr lang="ko-KR" altLang="en-US" dirty="0"/>
              <a:t>타격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 err="1"/>
              <a:t>대미지</a:t>
            </a:r>
            <a:r>
              <a:rPr lang="ko-KR" altLang="en-US" dirty="0"/>
              <a:t> 퍼센티지</a:t>
            </a:r>
            <a:r>
              <a:rPr lang="en-US" altLang="ko-KR" dirty="0"/>
              <a:t>, </a:t>
            </a:r>
            <a:r>
              <a:rPr lang="ko-KR" altLang="en-US" dirty="0"/>
              <a:t>크리티컬 여부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문장에 들어갈 내용</a:t>
            </a:r>
            <a:r>
              <a:rPr lang="en-US" altLang="ko-KR" dirty="0"/>
              <a:t>: </a:t>
            </a:r>
            <a:r>
              <a:rPr lang="ko-KR" altLang="en-US" dirty="0"/>
              <a:t>행하는 대상</a:t>
            </a:r>
            <a:r>
              <a:rPr lang="en-US" altLang="ko-KR" dirty="0"/>
              <a:t>, </a:t>
            </a:r>
            <a:r>
              <a:rPr lang="ko-KR" altLang="en-US" dirty="0"/>
              <a:t>아이템명</a:t>
            </a:r>
            <a:r>
              <a:rPr lang="en-US" altLang="ko-KR" dirty="0"/>
              <a:t>, </a:t>
            </a:r>
            <a:r>
              <a:rPr lang="ko-KR" altLang="en-US" dirty="0"/>
              <a:t>크기에 따른 수식어</a:t>
            </a:r>
            <a:r>
              <a:rPr lang="en-US" altLang="ko-KR" dirty="0"/>
              <a:t>, </a:t>
            </a:r>
            <a:r>
              <a:rPr lang="ko-KR" altLang="en-US" dirty="0"/>
              <a:t>무기에 따른 수식어</a:t>
            </a:r>
            <a:r>
              <a:rPr lang="en-US" altLang="ko-KR" dirty="0"/>
              <a:t> </a:t>
            </a:r>
            <a:r>
              <a:rPr lang="ko-KR" altLang="en-US" dirty="0"/>
              <a:t>퍼센티지 </a:t>
            </a:r>
            <a:r>
              <a:rPr lang="en-US" altLang="ko-KR" dirty="0"/>
              <a:t>+ </a:t>
            </a:r>
            <a:r>
              <a:rPr lang="ko-KR" altLang="en-US" dirty="0"/>
              <a:t>크리티컬의 경우 크리티컬이라고 앞에 넣어두던가 폰트를 바꿔도 </a:t>
            </a:r>
            <a:r>
              <a:rPr lang="ko-KR" altLang="en-US" dirty="0" err="1"/>
              <a:t>될듯</a:t>
            </a:r>
            <a:r>
              <a:rPr lang="en-US" altLang="ko-KR" dirty="0"/>
              <a:t>?(ex. User : Huge Cut With </a:t>
            </a:r>
            <a:r>
              <a:rPr lang="en-US" altLang="ko-KR" dirty="0" err="1"/>
              <a:t>BroadSword</a:t>
            </a:r>
            <a:r>
              <a:rPr lang="en-US" altLang="ko-KR" dirty="0"/>
              <a:t>! 30%)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크기에 따른 수식어</a:t>
            </a:r>
            <a:r>
              <a:rPr lang="en-US" altLang="ko-KR" dirty="0"/>
              <a:t>: smallest, smaller, small, medium, large, larger, largest</a:t>
            </a:r>
            <a:r>
              <a:rPr lang="ko-KR" altLang="en-US" dirty="0"/>
              <a:t>로 </a:t>
            </a:r>
            <a:r>
              <a:rPr lang="en-US" altLang="ko-KR" dirty="0"/>
              <a:t>7</a:t>
            </a:r>
            <a:r>
              <a:rPr lang="ko-KR" altLang="en-US" dirty="0"/>
              <a:t>가지 단계임</a:t>
            </a:r>
            <a:r>
              <a:rPr lang="en-US" altLang="ko-KR" dirty="0"/>
              <a:t>. </a:t>
            </a:r>
            <a:r>
              <a:rPr lang="ko-KR" altLang="en-US" dirty="0"/>
              <a:t>이걸 </a:t>
            </a:r>
            <a:r>
              <a:rPr lang="en-US" altLang="ko-KR" dirty="0"/>
              <a:t>0~100</a:t>
            </a:r>
            <a:r>
              <a:rPr lang="ko-KR" altLang="en-US" dirty="0"/>
              <a:t>까지로 해서 나누면 </a:t>
            </a:r>
            <a:r>
              <a:rPr lang="en-US" altLang="ko-KR" dirty="0"/>
              <a:t>3, 7, 12, 18, 30, 50 </a:t>
            </a:r>
          </a:p>
        </p:txBody>
      </p:sp>
    </p:spTree>
    <p:extLst>
      <p:ext uri="{BB962C8B-B14F-4D97-AF65-F5344CB8AC3E}">
        <p14:creationId xmlns:p14="http://schemas.microsoft.com/office/powerpoint/2010/main" val="110154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630</Words>
  <Application>Microsoft Office PowerPoint</Application>
  <PresentationFormat>와이드스크린</PresentationFormat>
  <Paragraphs>69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16</cp:revision>
  <dcterms:created xsi:type="dcterms:W3CDTF">2024-03-21T15:05:59Z</dcterms:created>
  <dcterms:modified xsi:type="dcterms:W3CDTF">2024-10-08T11:57:23Z</dcterms:modified>
</cp:coreProperties>
</file>