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67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3FCA-29EA-4E4D-BC49-503A661C573A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32EB5-ABEB-49F2-BBDC-81C17B42A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 시스템은 기본적으로 확률 기반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여러 요소들을 종합하여 확률에 영향을 미친 뒤 해당 확률을 가지고 승패를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처음엔 승리 확률 </a:t>
            </a:r>
            <a:r>
              <a:rPr lang="en-US" altLang="ko-KR" dirty="0"/>
              <a:t>50</a:t>
            </a:r>
            <a:r>
              <a:rPr lang="ko-KR" altLang="en-US" dirty="0"/>
              <a:t>프로로 시작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30&gt;, 70&lt;</a:t>
            </a:r>
            <a:r>
              <a:rPr lang="ko-KR" altLang="en-US" dirty="0"/>
              <a:t>인 경우부터 증가 폭이 절반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20&gt;, 80&lt;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1/5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10&gt;, 90&lt;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1/10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이후로는 </a:t>
            </a:r>
            <a:r>
              <a:rPr lang="en-US" altLang="ko-KR" dirty="0"/>
              <a:t>1</a:t>
            </a:r>
            <a:r>
              <a:rPr lang="ko-KR" altLang="en-US" dirty="0"/>
              <a:t>프로 증가 시 </a:t>
            </a:r>
            <a:r>
              <a:rPr lang="en-US" altLang="ko-KR" dirty="0"/>
              <a:t>10</a:t>
            </a:r>
            <a:r>
              <a:rPr lang="ko-KR" altLang="en-US" dirty="0"/>
              <a:t>배 하는 형식으로 증가 폭 감소시킴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일단 이런 식으로 해놓고</a:t>
            </a:r>
            <a:r>
              <a:rPr lang="en-US" altLang="ko-KR" dirty="0"/>
              <a:t>, </a:t>
            </a:r>
            <a:r>
              <a:rPr lang="ko-KR" altLang="en-US" dirty="0"/>
              <a:t>알고리즘이 수정이 필요하면 나중에 고치기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멘탈 수치는 승리할 확률 </a:t>
            </a:r>
            <a:r>
              <a:rPr lang="en-US" altLang="ko-KR" dirty="0"/>
              <a:t>50</a:t>
            </a:r>
            <a:r>
              <a:rPr lang="ko-KR" altLang="en-US" dirty="0"/>
              <a:t>프로 이하인 전투</a:t>
            </a:r>
            <a:r>
              <a:rPr lang="en-US" altLang="ko-KR" dirty="0"/>
              <a:t>(</a:t>
            </a:r>
            <a:r>
              <a:rPr lang="ko-KR" altLang="en-US" dirty="0"/>
              <a:t>불리할 때</a:t>
            </a:r>
            <a:r>
              <a:rPr lang="en-US" altLang="ko-KR" dirty="0"/>
              <a:t>)</a:t>
            </a:r>
            <a:r>
              <a:rPr lang="ko-KR" altLang="en-US" dirty="0"/>
              <a:t>에서 깎임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진행은 수치의 차이로 계산한다 했는데</a:t>
            </a:r>
            <a:r>
              <a:rPr lang="en-US" altLang="ko-KR" dirty="0"/>
              <a:t>, </a:t>
            </a:r>
            <a:r>
              <a:rPr lang="ko-KR" altLang="en-US" dirty="0"/>
              <a:t>이 과정을 치고 받는 방법으로 바꾸자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숫자로 나타낼까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한 다섯개의 속성이 존재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본인의 속성에 따라 공격표와 방어표가 나뉨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공격표의 </a:t>
            </a:r>
            <a:r>
              <a:rPr lang="en-US" altLang="ko-KR" dirty="0"/>
              <a:t>1~5 </a:t>
            </a:r>
            <a:r>
              <a:rPr lang="ko-KR" altLang="en-US" dirty="0"/>
              <a:t>면 </a:t>
            </a:r>
            <a:r>
              <a:rPr lang="en-US" altLang="ko-KR" dirty="0"/>
              <a:t>5</a:t>
            </a:r>
            <a:r>
              <a:rPr lang="ko-KR" altLang="en-US" dirty="0"/>
              <a:t>에 가장 공격이 잘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방어표의 </a:t>
            </a:r>
            <a:r>
              <a:rPr lang="en-US" altLang="ko-KR" dirty="0"/>
              <a:t>1~5</a:t>
            </a:r>
            <a:r>
              <a:rPr lang="ko-KR" altLang="en-US" dirty="0"/>
              <a:t> 면 </a:t>
            </a:r>
            <a:r>
              <a:rPr lang="en-US" altLang="ko-KR" dirty="0"/>
              <a:t>5</a:t>
            </a:r>
            <a:r>
              <a:rPr lang="ko-KR" altLang="en-US" dirty="0"/>
              <a:t>한테 가장 아프게 맞음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554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 </a:t>
            </a:r>
            <a:r>
              <a:rPr lang="ko-KR" altLang="en-US" dirty="0"/>
              <a:t>적은 스킬을 사용하는 걸로</a:t>
            </a:r>
            <a:r>
              <a:rPr lang="en-US" altLang="ko-KR" dirty="0"/>
              <a:t>. </a:t>
            </a:r>
            <a:r>
              <a:rPr lang="ko-KR" altLang="en-US" dirty="0"/>
              <a:t>수집요소를 줄 순 없으니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그러면 적의 기본 수치들로 계산해놓고</a:t>
            </a:r>
            <a:r>
              <a:rPr lang="en-US" altLang="ko-KR" dirty="0"/>
              <a:t>, </a:t>
            </a:r>
            <a:r>
              <a:rPr lang="ko-KR" altLang="en-US" dirty="0"/>
              <a:t>거기에 수집요소들과 특성</a:t>
            </a:r>
            <a:r>
              <a:rPr lang="en-US" altLang="ko-KR" dirty="0"/>
              <a:t>, </a:t>
            </a:r>
            <a:r>
              <a:rPr lang="ko-KR" altLang="en-US" dirty="0"/>
              <a:t>그리고 적의 스킬에 따른 확률 증감을 표기하면 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적은 소설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기타 매체에서 따오자</a:t>
            </a:r>
            <a:r>
              <a:rPr lang="en-US" altLang="ko-KR" dirty="0"/>
              <a:t>. </a:t>
            </a:r>
            <a:r>
              <a:rPr lang="ko-KR" altLang="en-US" dirty="0"/>
              <a:t>정확한 이름을 사용하진 않고</a:t>
            </a:r>
            <a:r>
              <a:rPr lang="en-US" altLang="ko-KR" dirty="0"/>
              <a:t>, </a:t>
            </a:r>
            <a:r>
              <a:rPr lang="ko-KR" altLang="en-US" dirty="0"/>
              <a:t>스킬 명칭 정도만 사용하는 걸로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스탯은</a:t>
            </a:r>
            <a:r>
              <a:rPr lang="ko-KR" altLang="en-US" dirty="0"/>
              <a:t> 낮지만 덜 아프게 맞는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 이상의 문구가 </a:t>
            </a:r>
            <a:r>
              <a:rPr lang="ko-KR" altLang="en-US" dirty="0" err="1"/>
              <a:t>나올시</a:t>
            </a:r>
            <a:r>
              <a:rPr lang="ko-KR" altLang="en-US" dirty="0"/>
              <a:t> </a:t>
            </a:r>
            <a:r>
              <a:rPr lang="ko-KR" altLang="en-US" dirty="0" err="1"/>
              <a:t>극강의</a:t>
            </a:r>
            <a:r>
              <a:rPr lang="ko-KR" altLang="en-US" dirty="0"/>
              <a:t> 확률로 공격하는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확률을 뒤집는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+</a:t>
            </a:r>
            <a:r>
              <a:rPr lang="ko-KR" altLang="en-US" dirty="0"/>
              <a:t>의 수치를 줄이는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–</a:t>
            </a:r>
            <a:r>
              <a:rPr lang="ko-KR" altLang="en-US" dirty="0"/>
              <a:t>의 수치를 늘리는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개의 수치 </a:t>
            </a:r>
            <a:r>
              <a:rPr lang="en-US" altLang="ko-KR" dirty="0"/>
              <a:t>+ </a:t>
            </a:r>
            <a:r>
              <a:rPr lang="ko-KR" altLang="en-US" dirty="0"/>
              <a:t>문구를 없애는 스킬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4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아이디어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그리고 아무도 없었다</a:t>
            </a:r>
            <a:r>
              <a:rPr lang="en-US" altLang="ko-KR" dirty="0"/>
              <a:t>: 10</a:t>
            </a:r>
            <a:r>
              <a:rPr lang="ko-KR" altLang="en-US" dirty="0"/>
              <a:t>개 이상의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19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0" y="1187769"/>
            <a:ext cx="11154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Stan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 </a:t>
            </a:r>
            <a:r>
              <a:rPr lang="ko-KR" altLang="en-US" dirty="0"/>
              <a:t>챕터 아니면 </a:t>
            </a:r>
            <a:r>
              <a:rPr lang="en-US" altLang="ko-KR" dirty="0"/>
              <a:t>5</a:t>
            </a:r>
            <a:r>
              <a:rPr lang="ko-KR" altLang="en-US" dirty="0"/>
              <a:t>챕터에 등장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특수 능력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스킬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The actor who played 'Stan' in Eminem's 'Stan' is still stanning over Eminem">
            <a:extLst>
              <a:ext uri="{FF2B5EF4-FFF2-40B4-BE49-F238E27FC236}">
                <a16:creationId xmlns:a16="http://schemas.microsoft.com/office/drawing/2014/main" id="{6094A044-B6CD-859E-381A-2148AC9A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93" y="777831"/>
            <a:ext cx="3844424" cy="24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93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259</Words>
  <Application>Microsoft Office PowerPoint</Application>
  <PresentationFormat>와이드스크린</PresentationFormat>
  <Paragraphs>44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4</cp:revision>
  <dcterms:created xsi:type="dcterms:W3CDTF">2024-03-21T15:05:59Z</dcterms:created>
  <dcterms:modified xsi:type="dcterms:W3CDTF">2024-03-25T16:06:56Z</dcterms:modified>
</cp:coreProperties>
</file>