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0147-D614-11A1-51FC-0776380CA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64B70E-9612-25E5-51EA-6C0A086C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A36FD-116F-57FD-0593-570F792C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CEB0D-5F03-1777-33FB-C11DB4D8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ADE5B-98F4-CB05-03DF-EDE504C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8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96A0B-A94A-6DEA-EA6A-9DE49E45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6BB4D-9FE7-5649-DCC1-0E22A204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9D6D5-EA0A-CC9B-5653-82B824F5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3C119-C17D-A867-C693-243032F5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8C2C8-607F-2FD0-729B-9BCD776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8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072BA-A671-78E9-43EC-5A6C9E87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4FEDD-C161-16B4-BF56-AB21D2B9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436D4-8506-2392-B66E-CC95E6D3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8C135-748B-118C-B227-3AEBB690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119D6-E587-88A5-A25A-069F4E71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6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970F-818B-7BEB-F18E-D53A8032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9117B-FBC7-4177-55FE-1482DB14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B0657-3CB2-44C7-E7F3-62045A6D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06D9C-1544-90F0-7BD8-F436BBB8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70291-BDD2-D8EB-8A8B-83A77EC3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793F-4763-6888-51A4-F826AE78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E352-D60C-263F-1D17-48D795D6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EDB-B29E-9B75-2E34-5DB52957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18952-479A-1012-0511-22CD8399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C45BB-7B8C-FFC9-22F5-E7DBCE4C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EB8A-F60B-56CC-A9CB-97B2C30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B8CDE-3130-9DE6-1512-D0662FF1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16997-2452-E625-C807-97BAF823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F9825-F093-4A1D-FAF3-5842A554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20AD8-1D21-1F08-24D1-319C203A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54683-C429-59C8-BA6D-3E294F2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859D-BD0E-861B-07D1-667021E0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AD42A-E2E5-59E5-D3E7-1F025F9B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DFE2A-DA30-F7AD-FAEA-4DDA7A1D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30DB60-77B2-1E3A-2C14-150433026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F3544-8291-CCC5-4996-600A0238E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51B7E-175C-DD74-141C-07952E1C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22F95-C21B-BCBB-87E1-DA0DF0B2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6BC2C-CC36-7E99-2DF3-C5B679EE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4BEFA-13B5-8C53-3C2F-D787E7D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FA7840-B7C1-6A8E-6549-1898838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CE262-C3E4-B71F-FCD4-734064AE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21518-C739-5A8F-E4E6-295A7F8C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39945-746C-709D-83B4-7E6D769E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B0882-55AF-724F-2773-D4069DB0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4FBDF-CA06-E7BB-2ACE-B33BE93E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A666-FC15-CD58-AFC6-5D5B3903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FCD3-6BFD-B709-FBBA-74360941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61E87-6286-699E-1E42-F0720E8D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A5FB1-4E31-8E98-4FF4-D59035D7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F63F0-F20F-52DC-40A5-DDC290BD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4D9A4-824B-EC8D-C13C-92BF13C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EF55-2A56-C99E-17BF-FFD5E877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75373-F272-A98F-E2A6-168DF61C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DE213-7C02-0358-786E-0766C48C2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BA1E5-6C27-6985-88C2-B092001C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23B19-7532-BBE0-2A29-41B326C4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2B4CD-B28C-7A18-A755-FFE7D1A2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CA52B-E240-4058-9BF5-DB227E52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DB809-358D-4696-F57A-67C38C9F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19E85-8298-0343-8AF7-916D1422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26953-134E-44C4-8A9C-30A939654550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B87D7-A423-8D18-E018-E2BAD0AB0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67995-52EE-0EB0-705E-ABBFC8B39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보스는 다섯 마리</a:t>
            </a:r>
            <a:r>
              <a:rPr lang="en-US" altLang="ko-KR" dirty="0"/>
              <a:t>. </a:t>
            </a:r>
            <a:r>
              <a:rPr lang="ko-KR" altLang="en-US" dirty="0"/>
              <a:t>즉 진행은 </a:t>
            </a:r>
            <a:r>
              <a:rPr lang="en-US" altLang="ko-KR" dirty="0"/>
              <a:t>5 </a:t>
            </a:r>
            <a:r>
              <a:rPr lang="ko-KR" altLang="en-US" dirty="0"/>
              <a:t>챕터로 이루어짐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챕터 별 턴은 일단 </a:t>
            </a:r>
            <a:r>
              <a:rPr lang="en-US" altLang="ko-KR" dirty="0"/>
              <a:t>20</a:t>
            </a:r>
            <a:r>
              <a:rPr lang="ko-KR" altLang="en-US" dirty="0"/>
              <a:t>개로 두기</a:t>
            </a:r>
            <a:r>
              <a:rPr lang="en-US" altLang="ko-KR" dirty="0"/>
              <a:t>. </a:t>
            </a:r>
            <a:r>
              <a:rPr lang="ko-KR" altLang="en-US" dirty="0"/>
              <a:t>가능한 턴은 </a:t>
            </a:r>
            <a:r>
              <a:rPr lang="en-US" altLang="ko-KR" dirty="0"/>
              <a:t>100</a:t>
            </a:r>
            <a:r>
              <a:rPr lang="ko-KR" altLang="en-US" dirty="0"/>
              <a:t>턴임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프메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턴이 </a:t>
            </a:r>
            <a:r>
              <a:rPr lang="en-US" altLang="ko-KR" dirty="0"/>
              <a:t>8*12*4 = 384</a:t>
            </a:r>
            <a:r>
              <a:rPr lang="ko-KR" altLang="en-US" dirty="0"/>
              <a:t>턴이다</a:t>
            </a:r>
            <a:r>
              <a:rPr lang="en-US" altLang="ko-KR" dirty="0"/>
              <a:t>. </a:t>
            </a:r>
            <a:r>
              <a:rPr lang="ko-KR" altLang="en-US" dirty="0"/>
              <a:t>한번 깨는데 대략 </a:t>
            </a:r>
            <a:r>
              <a:rPr lang="en-US" altLang="ko-KR" dirty="0"/>
              <a:t>2~3</a:t>
            </a:r>
            <a:r>
              <a:rPr lang="ko-KR" altLang="en-US" dirty="0"/>
              <a:t>시간 걸리는데</a:t>
            </a:r>
            <a:r>
              <a:rPr lang="en-US" altLang="ko-KR" dirty="0"/>
              <a:t>, 100</a:t>
            </a:r>
            <a:r>
              <a:rPr lang="ko-KR" altLang="en-US" dirty="0"/>
              <a:t>턴 정도로 잡는다면 </a:t>
            </a:r>
            <a:r>
              <a:rPr lang="en-US" altLang="ko-KR" dirty="0"/>
              <a:t>1</a:t>
            </a:r>
            <a:r>
              <a:rPr lang="ko-KR" altLang="en-US" dirty="0"/>
              <a:t>시간 정도 예상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숙련도에 따라 진행 속도가 달라지기 때문에 적당해 보임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시작 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들고 갈 수집요소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예언 단계 진행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예언의 구조</a:t>
            </a:r>
            <a:r>
              <a:rPr lang="en-US" altLang="ko-KR" dirty="0"/>
              <a:t>: </a:t>
            </a:r>
            <a:r>
              <a:rPr lang="ko-KR" altLang="en-US" dirty="0"/>
              <a:t>선택과 기로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주 특성 부 특성 고르기</a:t>
            </a:r>
            <a:r>
              <a:rPr lang="en-US" altLang="ko-KR" dirty="0"/>
              <a:t>, </a:t>
            </a:r>
            <a:r>
              <a:rPr lang="ko-KR" altLang="en-US" dirty="0"/>
              <a:t>처음에 등장할 인물 고르기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기로</a:t>
            </a:r>
            <a:r>
              <a:rPr lang="en-US" altLang="ko-KR" dirty="0"/>
              <a:t>: </a:t>
            </a:r>
            <a:r>
              <a:rPr lang="ko-KR" altLang="en-US" dirty="0"/>
              <a:t>해당 회차에서 얻을 추가 능력 </a:t>
            </a:r>
            <a:r>
              <a:rPr lang="ko-KR" altLang="en-US" dirty="0" err="1"/>
              <a:t>세개와</a:t>
            </a:r>
            <a:r>
              <a:rPr lang="ko-KR" altLang="en-US" dirty="0"/>
              <a:t> 겪어야 하는 시련 하나의 예고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87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체력이 다하게 되거나 보스전에서 지면 패배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패배시</a:t>
            </a:r>
            <a:r>
              <a:rPr lang="ko-KR" altLang="en-US" dirty="0"/>
              <a:t> 첫 </a:t>
            </a:r>
            <a:r>
              <a:rPr lang="ko-KR" altLang="en-US" dirty="0" err="1"/>
              <a:t>예언가가</a:t>
            </a:r>
            <a:r>
              <a:rPr lang="ko-KR" altLang="en-US" dirty="0"/>
              <a:t> 다시 등장하여 기록을 알려 줌</a:t>
            </a:r>
            <a:r>
              <a:rPr lang="en-US" altLang="ko-KR" dirty="0"/>
              <a:t>. </a:t>
            </a:r>
            <a:r>
              <a:rPr lang="ko-KR" altLang="en-US" dirty="0"/>
              <a:t>기록의 점수에 따라 새로운 요소 해금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처음 등장하는 이벤트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 획득 시 원 점수 그대로 획득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중복일 시에는 점수의 </a:t>
            </a:r>
            <a:r>
              <a:rPr lang="en-US" altLang="ko-KR" dirty="0"/>
              <a:t>1/10 </a:t>
            </a:r>
            <a:r>
              <a:rPr lang="ko-KR" altLang="en-US" dirty="0"/>
              <a:t>획득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예언가의</a:t>
            </a:r>
            <a:r>
              <a:rPr lang="ko-KR" altLang="en-US" dirty="0"/>
              <a:t> 힌트 혹은 한마디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얻은 점수들은 누적되어</a:t>
            </a:r>
            <a:r>
              <a:rPr lang="en-US" altLang="ko-KR" dirty="0"/>
              <a:t>, </a:t>
            </a:r>
            <a:r>
              <a:rPr lang="ko-KR" altLang="en-US" dirty="0"/>
              <a:t>일정 수준 </a:t>
            </a:r>
            <a:r>
              <a:rPr lang="ko-KR" altLang="en-US" dirty="0" err="1"/>
              <a:t>달성시</a:t>
            </a:r>
            <a:r>
              <a:rPr lang="ko-KR" altLang="en-US" dirty="0"/>
              <a:t> 새로운 이벤트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 해금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50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171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2</cp:revision>
  <dcterms:created xsi:type="dcterms:W3CDTF">2024-03-24T16:14:48Z</dcterms:created>
  <dcterms:modified xsi:type="dcterms:W3CDTF">2024-03-25T16:06:58Z</dcterms:modified>
</cp:coreProperties>
</file>