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9" r:id="rId3"/>
    <p:sldId id="267" r:id="rId4"/>
    <p:sldId id="276" r:id="rId5"/>
    <p:sldId id="268" r:id="rId6"/>
    <p:sldId id="272" r:id="rId7"/>
    <p:sldId id="273" r:id="rId8"/>
    <p:sldId id="271" r:id="rId9"/>
    <p:sldId id="274" r:id="rId10"/>
    <p:sldId id="270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D9883-1617-4681-BA43-91DCCEA255A3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6B093-ABD6-4CF3-971A-ECD49285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41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7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0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8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6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60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6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9D49-2639-61EE-AB1F-D0A48D9E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5404F-1D84-2BB3-F5B4-06D2DCE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3E8F6-CA0D-F32A-0E92-5491E6F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9FF47-3EE1-52EE-76F7-530D0F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B3B56-B5D1-D768-3474-DD549D8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55B8-98EC-BB3D-CBF6-26EDD4E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90158-4AF8-70BB-D5CD-79218275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F63F2-F1F1-C6E6-1CED-8B044EBA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AA197-68A1-ADC7-A927-BFFCF6C1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E8281-244F-47AA-6161-D998F5C6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27E881-4039-B537-9E8D-1E15686F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8C078-4C0B-CDB8-44C3-29394AF7E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FAF9-F840-A679-EEC0-430CC2CA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F0B8D-417D-9CC6-7432-A1D2A6F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A8931-824A-B0FA-E974-C56D3A7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1C46-EA9B-34AB-1EC5-2FDEE64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5C136-659A-4B17-93F6-B39A004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82D50-2A87-4A9E-9854-EDA5FC2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5FB08-BE49-5DBA-56B9-7B16A7D1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F3E02-9B09-413F-57F9-3606AE1A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E3A8E-E472-A9F4-1660-2ACEF85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103D0-63C3-F3F9-9639-DBCB688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85BF6-D4BE-1F77-FDA4-D6618C2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68F24-EDF6-D869-F434-C5ED9C9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D9A2-E04D-64CD-813D-D4E2037D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19A0C-A914-1137-E26F-F58366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CF16C-10A2-9E33-203A-0DD1F6E22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2529B-025E-E10D-22E6-DEFE6091A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49617-52C3-9EB7-C61D-D312B07F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8BD0-8EE6-84A8-E9E4-5331E449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01B7-B463-C02A-6E86-97BE3EC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0F0E-7858-D9E8-1FE5-ED308BC0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E2994-9758-8AC5-6907-185B166EF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F8B6D-777A-30E2-6C7E-7545B5138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8F45A-D005-1114-50B2-7EA71DFDC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C68A-BDE5-E1BC-283C-A5E0C5EFE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59922B-1A12-38E6-5796-C91AE57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36C649-D37E-FD91-2362-2BFE5F2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488678-1A85-7009-B87B-8BA6C13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DD81-0E2A-FCF4-86B2-5DD387A9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3BEB9-B0D5-136C-884E-5DB1A87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21821A-1C6D-1083-AD8A-688750DF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58644-1F52-F28A-0ACE-EA2663A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A17F0A-D9CE-4E7E-EED7-637195B2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748DF-9FE9-3694-F5F9-1F02ED4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1B46-133E-90DF-2A2D-C4303CFF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6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88FE1-D7D0-ACB9-FE32-F2906A9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C96F0-A7CA-BEFD-ABFA-F4E84846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732AB-6D9B-E5C1-2933-4119CF0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336D7-7811-AC7A-BA70-1CDDBFFC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9898B-E436-2923-D2B3-EACC5363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DD36B-B394-07D2-DA3C-7FFA2F4A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131F-E253-129A-D501-EF0AB353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935C-9CFE-C300-A922-AAB2CB56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3E872-E9E2-16F1-49D4-0258C68A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4C45-EB74-9D55-3F14-8B5B75A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6EFF-6DFC-E37A-384B-EBBF4981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CD97B-67D5-D9C6-43F6-46EB8F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6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D6473-565D-87FF-E5F7-54337E45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EE8A9-FA3C-20C7-185E-EC0B01F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26B76-8564-93E3-6C47-E66C9F85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1DCF6-4881-4944-A4DB-9A9C3A72CFA7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C0260-B96D-FCC3-530D-DDEB58971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E21E6-0A8C-585A-BA49-EF5E2522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8C7A8-D7A8-4467-A328-D034DA76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수집 요소의 목록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요소는 두 종류로 나눌까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게임 시작 전에 가져갈 수 있는 것들</a:t>
            </a:r>
            <a:r>
              <a:rPr lang="en-US" altLang="ko-KR" dirty="0"/>
              <a:t>. </a:t>
            </a:r>
            <a:r>
              <a:rPr lang="ko-KR" altLang="en-US" dirty="0"/>
              <a:t>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게임의 내부에서 가질 수 있는 것들</a:t>
            </a:r>
            <a:r>
              <a:rPr lang="en-US" altLang="ko-KR" dirty="0"/>
              <a:t>. </a:t>
            </a:r>
            <a:r>
              <a:rPr lang="ko-KR" altLang="en-US" dirty="0"/>
              <a:t>마찬가지로 게임을 진행해서 </a:t>
            </a:r>
            <a:r>
              <a:rPr lang="ko-KR" altLang="en-US" dirty="0" err="1"/>
              <a:t>언락해야</a:t>
            </a:r>
            <a:r>
              <a:rPr lang="ko-KR" altLang="en-US" dirty="0"/>
              <a:t> 함</a:t>
            </a:r>
            <a:r>
              <a:rPr lang="en-US" altLang="ko-KR" dirty="0"/>
              <a:t>, </a:t>
            </a:r>
            <a:r>
              <a:rPr lang="ko-KR" altLang="en-US" dirty="0"/>
              <a:t>그러나 전자와는 다르게 각 회차마다 리셋 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번의 경우 각 게임마다 들고 갈 수 있는 개수에 제한을 두면 좋겠다</a:t>
            </a:r>
            <a:r>
              <a:rPr lang="en-US" altLang="ko-KR" dirty="0"/>
              <a:t>. </a:t>
            </a:r>
            <a:r>
              <a:rPr lang="ko-KR" altLang="en-US" dirty="0"/>
              <a:t>우선 다섯개를 기점으로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번은 제한 없음</a:t>
            </a:r>
            <a:r>
              <a:rPr lang="en-US" altLang="ko-KR"/>
              <a:t>.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주먹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0.01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0.01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한번씩 더 때림</a:t>
            </a:r>
            <a:r>
              <a:rPr lang="en-US" altLang="ko-KR" dirty="0"/>
              <a:t>(ex. </a:t>
            </a:r>
            <a:r>
              <a:rPr lang="ko-KR" altLang="en-US" dirty="0"/>
              <a:t>수집 무기 수집 무기인데 수집 무기 </a:t>
            </a:r>
            <a:r>
              <a:rPr lang="ko-KR" altLang="en-US" dirty="0" err="1"/>
              <a:t>무기</a:t>
            </a:r>
            <a:r>
              <a:rPr lang="ko-KR" altLang="en-US" dirty="0"/>
              <a:t> 수집 무기 무기의 형식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타격마다 다음 적의 공격을 태워 없앰</a:t>
            </a:r>
            <a:r>
              <a:rPr lang="en-US" altLang="ko-KR" dirty="0"/>
              <a:t>. </a:t>
            </a:r>
            <a:r>
              <a:rPr lang="ko-KR" altLang="en-US" dirty="0" err="1"/>
              <a:t>불주먹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할 모든 타격을 합쳐 자신의 공격 마지막 순간에 한방으로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권투장갑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9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채찍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0.033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 </a:t>
            </a:r>
            <a:r>
              <a:rPr lang="ko-KR" altLang="en-US" dirty="0"/>
              <a:t>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싸움이 길어질 수록 마지막에 강하게 때린다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 err="1"/>
              <a:t>곱연산</a:t>
            </a:r>
            <a:r>
              <a:rPr lang="en-US" altLang="ko-KR" dirty="0"/>
              <a:t>, </a:t>
            </a:r>
            <a:r>
              <a:rPr lang="ko-KR" altLang="en-US" dirty="0"/>
              <a:t>근력 보정</a:t>
            </a:r>
            <a:r>
              <a:rPr lang="en-US" altLang="ko-KR" dirty="0"/>
              <a:t>: </a:t>
            </a:r>
            <a:r>
              <a:rPr lang="ko-KR" altLang="en-US" dirty="0" err="1"/>
              <a:t>합연산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맞는 횟수 만큼 강력하게 때린다</a:t>
            </a:r>
            <a:r>
              <a:rPr lang="en-US" altLang="ko-KR" dirty="0"/>
              <a:t>. </a:t>
            </a:r>
            <a:r>
              <a:rPr lang="ko-KR" altLang="en-US" dirty="0" err="1"/>
              <a:t>마조히스트의</a:t>
            </a:r>
            <a:r>
              <a:rPr lang="ko-KR" altLang="en-US" dirty="0"/>
              <a:t> 채찍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공격 문구의 길이만큼 강하게 때린다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8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수집요소의 후보 나열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무기의 효율 증가</a:t>
            </a:r>
            <a:r>
              <a:rPr lang="en-US" altLang="ko-KR" dirty="0"/>
              <a:t>. </a:t>
            </a:r>
            <a:r>
              <a:rPr lang="ko-KR" altLang="en-US" dirty="0"/>
              <a:t>숫돌 모양의 장비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육성 효율을 일정량 </a:t>
            </a:r>
            <a:r>
              <a:rPr lang="ko-KR" altLang="en-US" dirty="0" err="1"/>
              <a:t>곱연산</a:t>
            </a:r>
            <a:r>
              <a:rPr lang="en-US" altLang="ko-KR" dirty="0"/>
              <a:t>. </a:t>
            </a:r>
            <a:r>
              <a:rPr lang="ko-KR" altLang="en-US" dirty="0"/>
              <a:t>책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시설을 일정 수준 업그레이드 된 상태에서 시작하기</a:t>
            </a:r>
            <a:r>
              <a:rPr lang="en-US" altLang="ko-KR" dirty="0"/>
              <a:t>. </a:t>
            </a:r>
            <a:r>
              <a:rPr lang="ko-KR" altLang="en-US" dirty="0"/>
              <a:t>건물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것들을 한번 다시 뽑을 수 있는 도구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(</a:t>
            </a:r>
            <a:r>
              <a:rPr lang="ko-KR" altLang="en-US" dirty="0"/>
              <a:t>보스</a:t>
            </a:r>
            <a:r>
              <a:rPr lang="en-US" altLang="ko-KR" dirty="0"/>
              <a:t>), </a:t>
            </a:r>
            <a:r>
              <a:rPr lang="ko-KR" altLang="en-US" dirty="0"/>
              <a:t>예언</a:t>
            </a:r>
            <a:r>
              <a:rPr lang="en-US" altLang="ko-KR" dirty="0"/>
              <a:t>.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주특성</a:t>
            </a:r>
            <a:r>
              <a:rPr lang="ko-KR" altLang="en-US" dirty="0"/>
              <a:t> 부특성의 증가 폭을 늘려 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페이즈</a:t>
            </a:r>
            <a:r>
              <a:rPr lang="ko-KR" altLang="en-US" dirty="0"/>
              <a:t> 별 턴 수를 늘려 줌</a:t>
            </a:r>
            <a:r>
              <a:rPr lang="en-US" altLang="ko-KR" dirty="0"/>
              <a:t>. </a:t>
            </a:r>
            <a:r>
              <a:rPr lang="ko-KR" altLang="en-US" dirty="0"/>
              <a:t>회중시계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1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이하는 </a:t>
            </a:r>
            <a:r>
              <a:rPr lang="en-US" altLang="ko-KR" dirty="0"/>
              <a:t>2</a:t>
            </a:r>
            <a:r>
              <a:rPr lang="ko-KR" altLang="en-US" dirty="0"/>
              <a:t>번 종류의 수집요소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전투관련</a:t>
            </a:r>
            <a:r>
              <a:rPr lang="en-US" altLang="ko-KR" dirty="0"/>
              <a:t>. </a:t>
            </a:r>
            <a:r>
              <a:rPr lang="ko-KR" altLang="en-US" dirty="0"/>
              <a:t>이건 장비 </a:t>
            </a:r>
            <a:r>
              <a:rPr lang="en-US" altLang="ko-KR" dirty="0"/>
              <a:t>or </a:t>
            </a:r>
            <a:r>
              <a:rPr lang="ko-KR" altLang="en-US" dirty="0"/>
              <a:t>도구 라고 칭해서 따로 관리하자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문장 하나를 통째로 옮길 수 있음</a:t>
            </a:r>
            <a:r>
              <a:rPr lang="en-US" altLang="ko-KR" dirty="0"/>
              <a:t>.(</a:t>
            </a:r>
            <a:r>
              <a:rPr lang="ko-KR" altLang="en-US" dirty="0"/>
              <a:t>확률 계산을 다시 해야 하고 승리 확률이 변함</a:t>
            </a:r>
            <a:r>
              <a:rPr lang="en-US" altLang="ko-KR" dirty="0"/>
              <a:t>.)</a:t>
            </a:r>
            <a:r>
              <a:rPr lang="ko-KR" altLang="en-US" dirty="0" err="1"/>
              <a:t>사슬낫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공격과 방어가 랜덤화 됨</a:t>
            </a:r>
            <a:r>
              <a:rPr lang="en-US" altLang="ko-KR" dirty="0"/>
              <a:t>.(</a:t>
            </a:r>
            <a:r>
              <a:rPr lang="ko-KR" altLang="en-US" dirty="0"/>
              <a:t>수치는 </a:t>
            </a:r>
            <a:r>
              <a:rPr lang="ko-KR" altLang="en-US" dirty="0" err="1"/>
              <a:t>그대로지만</a:t>
            </a:r>
            <a:r>
              <a:rPr lang="ko-KR" altLang="en-US" dirty="0"/>
              <a:t> </a:t>
            </a:r>
            <a:r>
              <a:rPr lang="en-US" altLang="ko-KR" dirty="0"/>
              <a:t>+-</a:t>
            </a:r>
            <a:r>
              <a:rPr lang="ko-KR" altLang="en-US" dirty="0"/>
              <a:t>가 랜덤화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 별로 일정 턴 수를 씹는 아이템</a:t>
            </a:r>
            <a:r>
              <a:rPr lang="en-US" altLang="ko-KR" dirty="0"/>
              <a:t>. </a:t>
            </a:r>
            <a:r>
              <a:rPr lang="ko-KR" altLang="en-US" dirty="0"/>
              <a:t>강할수록 턴 수가 줄어듦</a:t>
            </a:r>
            <a:r>
              <a:rPr lang="en-US" altLang="ko-KR" dirty="0"/>
              <a:t>. </a:t>
            </a:r>
            <a:r>
              <a:rPr lang="ko-KR" altLang="en-US" dirty="0"/>
              <a:t>수면제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공격을 한 턴 반사</a:t>
            </a:r>
            <a:r>
              <a:rPr lang="en-US" altLang="ko-KR" dirty="0"/>
              <a:t>. </a:t>
            </a:r>
            <a:r>
              <a:rPr lang="ko-KR" altLang="en-US" dirty="0"/>
              <a:t>거울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전투 타격수마다 체력 </a:t>
            </a:r>
            <a:r>
              <a:rPr lang="en-US" altLang="ko-KR" dirty="0"/>
              <a:t>or </a:t>
            </a:r>
            <a:r>
              <a:rPr lang="ko-KR" altLang="en-US" dirty="0"/>
              <a:t>근력 값이 올라감</a:t>
            </a:r>
            <a:r>
              <a:rPr lang="en-US" altLang="ko-KR" dirty="0"/>
              <a:t>. </a:t>
            </a:r>
            <a:r>
              <a:rPr lang="ko-KR" altLang="en-US" dirty="0"/>
              <a:t>모래주머니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무기일지는 모르지만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비전투관련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시기에 모든 수치를 다시 찍을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화술이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발음교정기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탄생석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지력이 일정 수치 증가한다</a:t>
            </a:r>
            <a:r>
              <a:rPr lang="en-US" altLang="ko-KR" dirty="0"/>
              <a:t>. </a:t>
            </a:r>
            <a:r>
              <a:rPr lang="ko-KR" altLang="en-US" dirty="0"/>
              <a:t>큐브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지력에 비례하여 근력이 증가한다</a:t>
            </a:r>
            <a:r>
              <a:rPr lang="en-US" altLang="ko-KR" dirty="0"/>
              <a:t>. </a:t>
            </a:r>
            <a:r>
              <a:rPr lang="ko-KR" altLang="en-US" dirty="0" err="1"/>
              <a:t>개무거운책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체력이 증가하는 대신 화술이 일정 수치 낮아진다</a:t>
            </a:r>
            <a:r>
              <a:rPr lang="en-US" altLang="ko-KR" dirty="0"/>
              <a:t>. </a:t>
            </a:r>
            <a:r>
              <a:rPr lang="ko-KR" altLang="en-US" dirty="0"/>
              <a:t>마우스피스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매턴마다</a:t>
            </a:r>
            <a:r>
              <a:rPr lang="ko-KR" altLang="en-US" dirty="0"/>
              <a:t> 지력이 증가한다</a:t>
            </a:r>
            <a:r>
              <a:rPr lang="en-US" altLang="ko-KR" dirty="0"/>
              <a:t>. </a:t>
            </a:r>
            <a:r>
              <a:rPr lang="ko-KR" altLang="en-US" dirty="0"/>
              <a:t>하지만 최대 수치를 넘게 되면 </a:t>
            </a:r>
            <a:r>
              <a:rPr lang="en-US" altLang="ko-KR" dirty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r>
              <a:rPr lang="ko-KR" altLang="en-US" dirty="0"/>
              <a:t>뫼비우스의 </a:t>
            </a:r>
            <a:r>
              <a:rPr lang="ko-KR" altLang="en-US" dirty="0" err="1"/>
              <a:t>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육성 효율이 크게 증가한다</a:t>
            </a:r>
            <a:r>
              <a:rPr lang="en-US" altLang="ko-KR" dirty="0"/>
              <a:t>. </a:t>
            </a:r>
            <a:r>
              <a:rPr lang="ko-KR" altLang="en-US" dirty="0"/>
              <a:t>그러나 일정 </a:t>
            </a:r>
            <a:r>
              <a:rPr lang="ko-KR" altLang="en-US" dirty="0" err="1"/>
              <a:t>턴수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일정 수치를 </a:t>
            </a:r>
            <a:r>
              <a:rPr lang="ko-KR" altLang="en-US" dirty="0" err="1"/>
              <a:t>넘게되면</a:t>
            </a:r>
            <a:r>
              <a:rPr lang="ko-KR" altLang="en-US" dirty="0"/>
              <a:t> 동료가 랜덤으로 떠남</a:t>
            </a:r>
            <a:r>
              <a:rPr lang="en-US" altLang="ko-KR" dirty="0"/>
              <a:t>. </a:t>
            </a:r>
            <a:r>
              <a:rPr lang="ko-KR" altLang="en-US" dirty="0" err="1"/>
              <a:t>연설가의</a:t>
            </a:r>
            <a:r>
              <a:rPr lang="ko-KR" altLang="en-US" dirty="0"/>
              <a:t> 동상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턴마다 랜덤하게 근력</a:t>
            </a:r>
            <a:r>
              <a:rPr lang="en-US" altLang="ko-KR" dirty="0"/>
              <a:t>, </a:t>
            </a:r>
            <a:r>
              <a:rPr lang="ko-KR" altLang="en-US" dirty="0"/>
              <a:t>체력 감소 </a:t>
            </a:r>
            <a:r>
              <a:rPr lang="en-US" altLang="ko-KR" dirty="0"/>
              <a:t>but </a:t>
            </a:r>
            <a:r>
              <a:rPr lang="ko-KR" altLang="en-US" dirty="0"/>
              <a:t>명상 증가</a:t>
            </a:r>
            <a:r>
              <a:rPr lang="en-US" altLang="ko-KR" dirty="0"/>
              <a:t>. LSD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51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무한으로 챙길 수 있는 수집요소가 있는가 하면</a:t>
            </a:r>
            <a:r>
              <a:rPr lang="en-US" altLang="ko-KR" dirty="0"/>
              <a:t>, </a:t>
            </a:r>
            <a:r>
              <a:rPr lang="ko-KR" altLang="en-US" dirty="0"/>
              <a:t>단 하나만 착용 가능한 무기도 존재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유저의 전투 스타일을 결정하며</a:t>
            </a:r>
            <a:r>
              <a:rPr lang="en-US" altLang="ko-KR" dirty="0"/>
              <a:t>, </a:t>
            </a:r>
            <a:r>
              <a:rPr lang="ko-KR" altLang="en-US" dirty="0"/>
              <a:t>적들도 모두 무기를 착용하고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무기는 종류가 많아서 종류별로</a:t>
            </a:r>
            <a:r>
              <a:rPr lang="en-US" altLang="ko-KR" dirty="0"/>
              <a:t>… </a:t>
            </a:r>
            <a:r>
              <a:rPr lang="ko-KR" altLang="en-US" dirty="0" err="1"/>
              <a:t>다섯개</a:t>
            </a:r>
            <a:r>
              <a:rPr lang="ko-KR" altLang="en-US" dirty="0"/>
              <a:t> 정도 있으면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단검</a:t>
            </a:r>
            <a:r>
              <a:rPr lang="en-US" altLang="ko-KR" dirty="0"/>
              <a:t>: </a:t>
            </a:r>
            <a:r>
              <a:rPr lang="ko-KR" altLang="en-US" dirty="0"/>
              <a:t>타수가 많은 대신 근력 보정 감소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타수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활</a:t>
            </a:r>
            <a:r>
              <a:rPr lang="en-US" altLang="ko-KR" dirty="0"/>
              <a:t>: </a:t>
            </a:r>
            <a:r>
              <a:rPr lang="ko-KR" altLang="en-US" dirty="0"/>
              <a:t>좀 더 나중에 때릴 수 있게 하기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확률이 극에 가까워질 수록 보정이 붙기 때문에</a:t>
            </a:r>
            <a:r>
              <a:rPr lang="en-US" altLang="ko-KR" dirty="0"/>
              <a:t>, </a:t>
            </a:r>
            <a:r>
              <a:rPr lang="ko-KR" altLang="en-US" dirty="0"/>
              <a:t>나중에 때리게 되면 더 많은 이득을 볼 수 있다</a:t>
            </a:r>
            <a:r>
              <a:rPr lang="en-US" altLang="ko-KR" dirty="0"/>
              <a:t>. </a:t>
            </a:r>
            <a:r>
              <a:rPr lang="ko-KR" altLang="en-US" dirty="0"/>
              <a:t>아니면 적의 스킬이 발동한 뒤에 사용하는 것도 좋은 효과</a:t>
            </a:r>
            <a:r>
              <a:rPr lang="en-US" altLang="ko-KR" dirty="0"/>
              <a:t>)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더 나중에 때릴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대검</a:t>
            </a:r>
            <a:r>
              <a:rPr lang="en-US" altLang="ko-KR" dirty="0"/>
              <a:t>: </a:t>
            </a:r>
            <a:r>
              <a:rPr lang="ko-KR" altLang="en-US" dirty="0"/>
              <a:t>근력 보정 최대치</a:t>
            </a:r>
            <a:r>
              <a:rPr lang="en-US" altLang="ko-KR" dirty="0"/>
              <a:t>, </a:t>
            </a:r>
            <a:r>
              <a:rPr lang="ko-KR" altLang="en-US" dirty="0"/>
              <a:t>대신 타수가 적어 공격이 먼저 끝나게 될 듯</a:t>
            </a:r>
            <a:r>
              <a:rPr lang="en-US" altLang="ko-KR" dirty="0"/>
              <a:t>. </a:t>
            </a:r>
            <a:r>
              <a:rPr lang="ko-KR" altLang="en-US" dirty="0"/>
              <a:t>능력 보정</a:t>
            </a:r>
            <a:r>
              <a:rPr lang="en-US" altLang="ko-KR" dirty="0"/>
              <a:t>: </a:t>
            </a:r>
            <a:r>
              <a:rPr lang="ko-KR" altLang="en-US" dirty="0"/>
              <a:t>근력 보정 효율 증가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총</a:t>
            </a:r>
            <a:r>
              <a:rPr lang="en-US" altLang="ko-KR" dirty="0"/>
              <a:t>: </a:t>
            </a:r>
            <a:r>
              <a:rPr lang="ko-KR" altLang="en-US" dirty="0"/>
              <a:t>근력 보정은 없다시피</a:t>
            </a:r>
            <a:r>
              <a:rPr lang="en-US" altLang="ko-KR" dirty="0"/>
              <a:t>, </a:t>
            </a:r>
            <a:r>
              <a:rPr lang="ko-KR" altLang="en-US" dirty="0"/>
              <a:t>대신 능력 보정으로 </a:t>
            </a:r>
            <a:r>
              <a:rPr lang="ko-KR" altLang="en-US" dirty="0" err="1"/>
              <a:t>대미지</a:t>
            </a:r>
            <a:r>
              <a:rPr lang="ko-KR" altLang="en-US" dirty="0"/>
              <a:t> 증가</a:t>
            </a:r>
            <a:r>
              <a:rPr lang="en-US" altLang="ko-KR" dirty="0"/>
              <a:t>. </a:t>
            </a:r>
            <a:r>
              <a:rPr lang="ko-KR" altLang="en-US" dirty="0"/>
              <a:t>타수와 </a:t>
            </a:r>
            <a:r>
              <a:rPr lang="ko-KR" altLang="en-US" dirty="0" err="1"/>
              <a:t>늦춰짐</a:t>
            </a:r>
            <a:r>
              <a:rPr lang="ko-KR" altLang="en-US" dirty="0"/>
              <a:t> 효과가 단검과 활의 중간 수준 정도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주먹</a:t>
            </a:r>
            <a:r>
              <a:rPr lang="en-US" altLang="ko-KR" dirty="0"/>
              <a:t>: </a:t>
            </a:r>
            <a:r>
              <a:rPr lang="ko-KR" altLang="en-US" dirty="0"/>
              <a:t>무기의 효과를 다른 수집요소들의 효과와 번갈아 가며 사용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채찍</a:t>
            </a:r>
            <a:r>
              <a:rPr lang="en-US" altLang="ko-KR" dirty="0"/>
              <a:t>: </a:t>
            </a:r>
            <a:r>
              <a:rPr lang="ko-KR" altLang="en-US" dirty="0"/>
              <a:t>전투가 길어질 수록 대미지가 커짐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무기는 각 효율과 근력</a:t>
            </a:r>
            <a:r>
              <a:rPr lang="en-US" altLang="ko-KR" dirty="0"/>
              <a:t>, </a:t>
            </a:r>
            <a:r>
              <a:rPr lang="ko-KR" altLang="en-US" dirty="0"/>
              <a:t>능력 보정 수치가 다르지만</a:t>
            </a:r>
            <a:r>
              <a:rPr lang="en-US" altLang="ko-KR" dirty="0"/>
              <a:t>, </a:t>
            </a:r>
            <a:r>
              <a:rPr lang="ko-KR" altLang="en-US" dirty="0"/>
              <a:t>성능 차이는 크게 없도록 </a:t>
            </a:r>
            <a:r>
              <a:rPr lang="ko-KR" altLang="en-US" dirty="0" err="1"/>
              <a:t>하려는게</a:t>
            </a:r>
            <a:r>
              <a:rPr lang="ko-KR" altLang="en-US" dirty="0"/>
              <a:t> 포인트다</a:t>
            </a:r>
            <a:r>
              <a:rPr lang="en-US" altLang="ko-KR" dirty="0"/>
              <a:t>. </a:t>
            </a:r>
            <a:r>
              <a:rPr lang="ko-KR" altLang="en-US" dirty="0" err="1"/>
              <a:t>다크소울의</a:t>
            </a:r>
            <a:r>
              <a:rPr lang="ko-KR" altLang="en-US" dirty="0"/>
              <a:t> 무기 시스템과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712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단검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0.005</a:t>
            </a:r>
            <a:r>
              <a:rPr lang="ko-KR" altLang="en-US" dirty="0"/>
              <a:t>배 데미지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데미지 </a:t>
            </a:r>
            <a:r>
              <a:rPr lang="en-US" altLang="ko-KR" dirty="0"/>
              <a:t>5, </a:t>
            </a:r>
            <a:r>
              <a:rPr lang="ko-KR" altLang="en-US" dirty="0"/>
              <a:t>타수 </a:t>
            </a:r>
            <a:r>
              <a:rPr lang="en-US" altLang="ko-KR" dirty="0"/>
              <a:t>20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최소 </a:t>
            </a:r>
            <a:r>
              <a:rPr lang="en-US" altLang="ko-KR" dirty="0"/>
              <a:t>X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처음에 타격을 몰아서 하는데</a:t>
            </a:r>
            <a:r>
              <a:rPr lang="en-US" altLang="ko-KR" dirty="0"/>
              <a:t>(</a:t>
            </a:r>
            <a:r>
              <a:rPr lang="ko-KR" altLang="en-US" dirty="0"/>
              <a:t>물론 상대와 순서대로임</a:t>
            </a:r>
            <a:r>
              <a:rPr lang="en-US" altLang="ko-KR" dirty="0"/>
              <a:t>), </a:t>
            </a:r>
            <a:r>
              <a:rPr lang="ko-KR" altLang="en-US" dirty="0"/>
              <a:t>횟수는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점진적으로 늘어나는 </a:t>
            </a:r>
            <a:r>
              <a:rPr lang="ko-KR" altLang="en-US" dirty="0" err="1"/>
              <a:t>대미지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타격별로 랜덤하게 주어지는 </a:t>
            </a:r>
            <a:r>
              <a:rPr lang="ko-KR" altLang="en-US" dirty="0" err="1"/>
              <a:t>대미지</a:t>
            </a:r>
            <a:r>
              <a:rPr lang="en-US" altLang="ko-KR" dirty="0"/>
              <a:t>. </a:t>
            </a:r>
            <a:r>
              <a:rPr lang="ko-KR" altLang="en-US" dirty="0"/>
              <a:t>나이프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85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기초 </a:t>
            </a:r>
            <a:r>
              <a:rPr lang="ko-KR" altLang="en-US" dirty="0" err="1"/>
              <a:t>스탯</a:t>
            </a:r>
            <a:r>
              <a:rPr lang="en-US" altLang="ko-KR" dirty="0"/>
              <a:t>: </a:t>
            </a:r>
            <a:r>
              <a:rPr lang="ko-KR" altLang="en-US" dirty="0"/>
              <a:t>근력 </a:t>
            </a:r>
            <a:r>
              <a:rPr lang="en-US" altLang="ko-KR" dirty="0"/>
              <a:t>500</a:t>
            </a:r>
            <a:r>
              <a:rPr lang="ko-KR" altLang="en-US" dirty="0"/>
              <a:t>까지만 상한선</a:t>
            </a:r>
            <a:r>
              <a:rPr lang="en-US" altLang="ko-KR" dirty="0"/>
              <a:t> + 0.025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0.033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먼저 적이 때리도록 모든 공격을 기다림</a:t>
            </a:r>
            <a:r>
              <a:rPr lang="en-US" altLang="ko-KR" dirty="0"/>
              <a:t>. </a:t>
            </a:r>
            <a:r>
              <a:rPr lang="ko-KR" altLang="en-US" dirty="0"/>
              <a:t>문장 수는 능력 수치에 비례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</a:t>
            </a:r>
            <a:r>
              <a:rPr lang="ko-KR" altLang="en-US" dirty="0" err="1"/>
              <a:t>대미지</a:t>
            </a:r>
            <a:r>
              <a:rPr lang="ko-KR" altLang="en-US" dirty="0"/>
              <a:t> 추가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기다린 문구 수만큼 적의 공격 일정 개수 무효화</a:t>
            </a:r>
            <a:r>
              <a:rPr lang="en-US" altLang="ko-KR" dirty="0"/>
              <a:t>. </a:t>
            </a:r>
            <a:r>
              <a:rPr lang="ko-KR" altLang="en-US" dirty="0"/>
              <a:t>큐피드의 화살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16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대검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0.05 </a:t>
            </a:r>
            <a:r>
              <a:rPr lang="ko-KR" altLang="en-US" dirty="0" err="1"/>
              <a:t>대미지</a:t>
            </a:r>
            <a:r>
              <a:rPr lang="en-US" altLang="ko-KR" dirty="0"/>
              <a:t>, </a:t>
            </a:r>
            <a:r>
              <a:rPr lang="ko-KR" altLang="en-US" dirty="0"/>
              <a:t>능력 </a:t>
            </a:r>
            <a:r>
              <a:rPr lang="en-US" altLang="ko-KR" dirty="0"/>
              <a:t>0.002</a:t>
            </a:r>
            <a:r>
              <a:rPr lang="ko-KR" altLang="en-US" dirty="0"/>
              <a:t>배로 타수</a:t>
            </a:r>
            <a:r>
              <a:rPr lang="en-US" altLang="ko-KR" dirty="0"/>
              <a:t>(</a:t>
            </a:r>
            <a:r>
              <a:rPr lang="ko-KR" altLang="en-US" dirty="0"/>
              <a:t>타수는 올림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최대 </a:t>
            </a:r>
            <a:r>
              <a:rPr lang="ko-KR" altLang="en-US" dirty="0" err="1"/>
              <a:t>대미지</a:t>
            </a:r>
            <a:r>
              <a:rPr lang="ko-KR" altLang="en-US" dirty="0"/>
              <a:t> </a:t>
            </a:r>
            <a:r>
              <a:rPr lang="en-US" altLang="ko-KR" dirty="0"/>
              <a:t>50, </a:t>
            </a:r>
            <a:r>
              <a:rPr lang="ko-KR" altLang="en-US" dirty="0"/>
              <a:t>타수 </a:t>
            </a:r>
            <a:r>
              <a:rPr lang="en-US" altLang="ko-KR" dirty="0"/>
              <a:t>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타격을 맨 처음과 맨 마지막에 걸쳐 때림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사이에 있는 문구 수만큼 보정을 </a:t>
            </a:r>
            <a:r>
              <a:rPr lang="ko-KR" altLang="en-US" dirty="0" err="1"/>
              <a:t>곱연산</a:t>
            </a:r>
            <a:r>
              <a:rPr lang="ko-KR" altLang="en-US" dirty="0"/>
              <a:t> 추가로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근력에 따라 타격 횟수가 늘어남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08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</a:t>
            </a:r>
            <a:r>
              <a:rPr lang="en-US" altLang="ko-KR" dirty="0"/>
              <a:t>:</a:t>
            </a:r>
            <a:r>
              <a:rPr lang="ko-KR" altLang="en-US" dirty="0"/>
              <a:t> 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근력 </a:t>
            </a:r>
            <a:r>
              <a:rPr lang="en-US" altLang="ko-KR" dirty="0"/>
              <a:t>0. </a:t>
            </a:r>
            <a:r>
              <a:rPr lang="ko-KR" altLang="en-US" dirty="0"/>
              <a:t>능력 대미지는 총 별 고정</a:t>
            </a:r>
            <a:r>
              <a:rPr lang="en-US" altLang="ko-KR" dirty="0"/>
              <a:t>, </a:t>
            </a:r>
            <a:r>
              <a:rPr lang="ko-KR" altLang="en-US" dirty="0"/>
              <a:t>타수도 총 별 다른 설정</a:t>
            </a:r>
            <a:r>
              <a:rPr lang="en-US" altLang="ko-KR" dirty="0"/>
              <a:t>. 0.03</a:t>
            </a:r>
            <a:r>
              <a:rPr lang="ko-KR" altLang="en-US" dirty="0"/>
              <a:t>을 기본으로 잡자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근력 없이 능력 보정만 올로 받음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휘는 총알</a:t>
            </a:r>
            <a:r>
              <a:rPr lang="en-US" altLang="ko-KR" dirty="0"/>
              <a:t>: </a:t>
            </a:r>
            <a:r>
              <a:rPr lang="ko-KR" altLang="en-US" dirty="0"/>
              <a:t>근력 수치에 따라 몇 개의 공격 회피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889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777</Words>
  <Application>Microsoft Office PowerPoint</Application>
  <PresentationFormat>와이드스크린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10</cp:revision>
  <dcterms:created xsi:type="dcterms:W3CDTF">2024-03-25T10:13:20Z</dcterms:created>
  <dcterms:modified xsi:type="dcterms:W3CDTF">2024-07-13T11:09:39Z</dcterms:modified>
</cp:coreProperties>
</file>