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7"/>
            <a:ext cx="11415466" cy="528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>
            <a:cxnSpLocks/>
          </p:cNvCxnSpPr>
          <p:nvPr/>
        </p:nvCxnSpPr>
        <p:spPr>
          <a:xfrm>
            <a:off x="1267498" y="4894040"/>
            <a:ext cx="9604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1220762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8180438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1220762" y="1503276"/>
            <a:ext cx="1423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</a:t>
            </a:r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</a:t>
            </a:r>
            <a:endParaRPr lang="en-US" altLang="ko-KR" sz="900" dirty="0"/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9319-54FA-389D-2FAC-FC4FE5B9EE10}"/>
              </a:ext>
            </a:extLst>
          </p:cNvPr>
          <p:cNvSpPr txBox="1"/>
          <p:nvPr/>
        </p:nvSpPr>
        <p:spPr>
          <a:xfrm>
            <a:off x="7628965" y="1539136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지능이 높은 경우 확률의 증감을 볼 수 있음</a:t>
            </a:r>
            <a:r>
              <a:rPr lang="en-US" altLang="ko-KR" sz="1000" dirty="0"/>
              <a:t>) -8%</a:t>
            </a:r>
          </a:p>
          <a:p>
            <a:r>
              <a:rPr lang="en-US" altLang="ko-KR" sz="1000" dirty="0"/>
              <a:t>+10%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최종</a:t>
            </a:r>
            <a:r>
              <a:rPr lang="en-US" altLang="ko-KR" sz="1000" dirty="0"/>
              <a:t>: 58%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B99C-D1A0-E8F8-ABE8-E2E7008511F7}"/>
              </a:ext>
            </a:extLst>
          </p:cNvPr>
          <p:cNvSpPr txBox="1"/>
          <p:nvPr/>
        </p:nvSpPr>
        <p:spPr>
          <a:xfrm>
            <a:off x="4204446" y="3401254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ko-KR" altLang="en-US" sz="900" dirty="0"/>
              <a:t>존재한다면</a:t>
            </a:r>
            <a:r>
              <a:rPr lang="en-US" altLang="ko-KR" sz="900" dirty="0"/>
              <a:t>) </a:t>
            </a:r>
            <a:r>
              <a:rPr lang="ko-KR" altLang="en-US" sz="900" dirty="0"/>
              <a:t>각 </a:t>
            </a:r>
            <a:r>
              <a:rPr lang="ko-KR" altLang="en-US" sz="900" dirty="0" err="1"/>
              <a:t>문구별</a:t>
            </a:r>
            <a:r>
              <a:rPr lang="ko-KR" altLang="en-US" sz="900" dirty="0"/>
              <a:t> 애니메이션 출력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폰트</a:t>
            </a:r>
            <a:r>
              <a:rPr lang="en-US" altLang="ko-KR" sz="900" dirty="0"/>
              <a:t>, </a:t>
            </a:r>
            <a:r>
              <a:rPr lang="ko-KR" altLang="en-US" sz="900" dirty="0"/>
              <a:t>색깔</a:t>
            </a:r>
            <a:r>
              <a:rPr lang="en-US" altLang="ko-KR" sz="900" dirty="0"/>
              <a:t>, </a:t>
            </a:r>
            <a:r>
              <a:rPr lang="ko-KR" altLang="en-US" sz="900" dirty="0"/>
              <a:t>크기 등도 필요시 변화를 주기</a:t>
            </a:r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440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11</cp:revision>
  <dcterms:created xsi:type="dcterms:W3CDTF">2024-02-18T10:03:27Z</dcterms:created>
  <dcterms:modified xsi:type="dcterms:W3CDTF">2024-07-13T11:02:50Z</dcterms:modified>
</cp:coreProperties>
</file>