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계획서는 게임 내 요소들의 기본적인 기틀만 잡음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내용은 필요시 변형되거나 삭제</a:t>
            </a:r>
            <a:r>
              <a:rPr lang="en-US" altLang="ko-KR" dirty="0"/>
              <a:t>, </a:t>
            </a:r>
            <a:r>
              <a:rPr lang="ko-KR" altLang="en-US" dirty="0"/>
              <a:t>추가 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계획서를 통해 게임의 컨셉과 흐름을 설명하는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아이디어들의 나열이기 때문에 설명이 부실할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4E4E1-E7FF-F814-FAE3-1AE7243A51FC}"/>
              </a:ext>
            </a:extLst>
          </p:cNvPr>
          <p:cNvSpPr txBox="1"/>
          <p:nvPr/>
        </p:nvSpPr>
        <p:spPr>
          <a:xfrm>
            <a:off x="574431" y="3743691"/>
            <a:ext cx="11300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게임의 컨셉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육성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전투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이외 아이디어들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CD47-9FE0-8994-0CC3-4D6E90C8F9EA}"/>
              </a:ext>
            </a:extLst>
          </p:cNvPr>
          <p:cNvSpPr txBox="1"/>
          <p:nvPr/>
        </p:nvSpPr>
        <p:spPr>
          <a:xfrm>
            <a:off x="574431" y="32886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명상 </a:t>
            </a:r>
            <a:r>
              <a:rPr lang="ko-KR" altLang="en-US" dirty="0" err="1"/>
              <a:t>스탯이</a:t>
            </a:r>
            <a:r>
              <a:rPr lang="ko-KR" altLang="en-US" dirty="0"/>
              <a:t> 특정 수치 이상이거나 특별한 수집 요소를 가지고 있는 경우 유저가 등장을 희망하는 이벤트를 정할 수 있다</a:t>
            </a:r>
            <a:r>
              <a:rPr lang="en-US" altLang="ko-KR" dirty="0"/>
              <a:t>. </a:t>
            </a:r>
            <a:r>
              <a:rPr lang="ko-KR" altLang="en-US" dirty="0"/>
              <a:t>해당 이벤트는 발생 확률이 증가하거나 몇 턴 안에 무조건 발생하는 등의 조작이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혹은 스토리의 진행에 따라 </a:t>
            </a:r>
            <a:r>
              <a:rPr lang="en-US" altLang="ko-KR" dirty="0"/>
              <a:t>UI</a:t>
            </a:r>
            <a:r>
              <a:rPr lang="ko-KR" altLang="en-US" dirty="0"/>
              <a:t>에 변형이 일어나는 것</a:t>
            </a:r>
            <a:r>
              <a:rPr lang="en-US" altLang="ko-KR" dirty="0"/>
              <a:t>. (Ex. </a:t>
            </a:r>
            <a:r>
              <a:rPr lang="ko-KR" altLang="en-US" dirty="0"/>
              <a:t>전투에 발생하는 행동들에 따라 화면에 칼을 휘두르는 이펙트가 발생한다 던가</a:t>
            </a:r>
            <a:r>
              <a:rPr lang="en-US" altLang="ko-KR" dirty="0"/>
              <a:t>, </a:t>
            </a:r>
            <a:r>
              <a:rPr lang="ko-KR" altLang="en-US" dirty="0"/>
              <a:t>유저의 선택이 의도적으로 악함을 추구하는 경우 배경화면의 색을 검은색으로 </a:t>
            </a:r>
            <a:r>
              <a:rPr lang="ko-KR" altLang="en-US" dirty="0" err="1"/>
              <a:t>바꾼다거나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 이외의 아이템들</a:t>
            </a:r>
            <a:r>
              <a:rPr lang="en-US" altLang="ko-KR" dirty="0"/>
              <a:t>(ex. </a:t>
            </a:r>
            <a:r>
              <a:rPr lang="ko-KR" altLang="en-US" dirty="0"/>
              <a:t>유저의 캐릭터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동료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sprite. </a:t>
            </a:r>
            <a:r>
              <a:rPr lang="ko-KR" altLang="en-US" dirty="0"/>
              <a:t>혹은 유저가 자신의 정보를 확인 할 때 </a:t>
            </a:r>
            <a:r>
              <a:rPr lang="ko-KR" altLang="en-US" dirty="0" err="1"/>
              <a:t>스탯과</a:t>
            </a:r>
            <a:r>
              <a:rPr lang="ko-KR" altLang="en-US" dirty="0"/>
              <a:t> 수집요소들을 반영한 유저의 이미지를 시각화해서 보여준다 거나</a:t>
            </a:r>
            <a:r>
              <a:rPr lang="en-US" altLang="ko-KR" dirty="0"/>
              <a:t>(ex. </a:t>
            </a:r>
            <a:r>
              <a:rPr lang="ko-KR" altLang="en-US" dirty="0" err="1"/>
              <a:t>스탯에</a:t>
            </a:r>
            <a:r>
              <a:rPr lang="ko-KR" altLang="en-US" dirty="0"/>
              <a:t> 따른 체격의 변화</a:t>
            </a:r>
            <a:r>
              <a:rPr lang="en-US" altLang="ko-KR" dirty="0"/>
              <a:t>, </a:t>
            </a:r>
            <a:r>
              <a:rPr lang="ko-KR" altLang="en-US" dirty="0"/>
              <a:t>소유물에 따른 장비의 변화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적들과 이벤트 중 어떤 것들은 발생할 수 있는 시기가 정해져 있거나 확률이 높거나 하는 방식으로 정해져 있을 것임</a:t>
            </a:r>
            <a:r>
              <a:rPr lang="en-US" altLang="ko-KR" dirty="0"/>
              <a:t>. </a:t>
            </a:r>
            <a:r>
              <a:rPr lang="ko-KR" altLang="en-US" dirty="0"/>
              <a:t>이를 통해 아직 유저가 준비되지 않은 이벤트에 맞닥뜨리지 않도록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요소의 분리</a:t>
            </a:r>
            <a:r>
              <a:rPr lang="en-US" altLang="ko-KR" dirty="0"/>
              <a:t>. </a:t>
            </a:r>
            <a:r>
              <a:rPr lang="ko-KR" altLang="en-US" dirty="0"/>
              <a:t>만약 모든 수집 요소가 획득함과 동시에 모든 회차에서 사용할 수 있도록 된다면 빠른 시간안에 게임의 밸런스가 무너질 것</a:t>
            </a:r>
            <a:r>
              <a:rPr lang="en-US" altLang="ko-KR" dirty="0"/>
              <a:t>. </a:t>
            </a:r>
            <a:r>
              <a:rPr lang="ko-KR" altLang="en-US" dirty="0"/>
              <a:t>그러므로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요소와 각 회차별로 </a:t>
            </a:r>
            <a:r>
              <a:rPr lang="ko-KR" altLang="en-US" dirty="0" err="1"/>
              <a:t>리셋되는</a:t>
            </a:r>
            <a:r>
              <a:rPr lang="ko-KR" altLang="en-US" dirty="0"/>
              <a:t> 수집 요소를 분리하여 설계</a:t>
            </a:r>
            <a:r>
              <a:rPr lang="en-US" altLang="ko-KR" dirty="0"/>
              <a:t>. </a:t>
            </a:r>
            <a:r>
              <a:rPr lang="ko-KR" altLang="en-US" dirty="0"/>
              <a:t>어쩌면 수집 요소 중 어떤 것은 소모성으로 설계하여 각 전투 혹은 </a:t>
            </a:r>
            <a:r>
              <a:rPr lang="ko-KR" altLang="en-US" dirty="0" err="1"/>
              <a:t>회차에</a:t>
            </a:r>
            <a:r>
              <a:rPr lang="ko-KR" altLang="en-US" dirty="0"/>
              <a:t> 소모하게 만들거나</a:t>
            </a:r>
            <a:r>
              <a:rPr lang="en-US" altLang="ko-KR" dirty="0"/>
              <a:t>, </a:t>
            </a:r>
            <a:r>
              <a:rPr lang="ko-KR" altLang="en-US" dirty="0"/>
              <a:t>혹은 각 회차별로 유저가 가져가고 싶은 수집 요소를 몇 개로 한정하여 선택 가능한 방법도 가능</a:t>
            </a:r>
            <a:r>
              <a:rPr lang="en-US" altLang="ko-KR" dirty="0"/>
              <a:t>. </a:t>
            </a:r>
            <a:r>
              <a:rPr lang="ko-KR" altLang="en-US" dirty="0"/>
              <a:t>어쨌든 이 설정이 필요함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회차별로 유저가 성장 할 수 있는 발판의 설계</a:t>
            </a:r>
            <a:r>
              <a:rPr lang="en-US" altLang="ko-KR" dirty="0"/>
              <a:t>.</a:t>
            </a:r>
            <a:r>
              <a:rPr lang="ko-KR" altLang="en-US" dirty="0"/>
              <a:t> 모든 </a:t>
            </a:r>
            <a:r>
              <a:rPr lang="ko-KR" altLang="en-US" dirty="0" err="1"/>
              <a:t>회차가</a:t>
            </a:r>
            <a:r>
              <a:rPr lang="ko-KR" altLang="en-US" dirty="0"/>
              <a:t> 완벽히 분리되어</a:t>
            </a:r>
            <a:r>
              <a:rPr lang="en-US" altLang="ko-KR" dirty="0"/>
              <a:t>, </a:t>
            </a:r>
            <a:r>
              <a:rPr lang="ko-KR" altLang="en-US" dirty="0"/>
              <a:t>서로 영향을 미치지 않는다면 유저가 진행된다는 느낌을 받지 못할 수 있고</a:t>
            </a:r>
            <a:r>
              <a:rPr lang="en-US" altLang="ko-KR" dirty="0"/>
              <a:t>, </a:t>
            </a:r>
            <a:r>
              <a:rPr lang="ko-KR" altLang="en-US" dirty="0"/>
              <a:t>실력이 부족한 유저의 경우 게임을 공략하기 어려울 수 있음</a:t>
            </a:r>
            <a:r>
              <a:rPr lang="en-US" altLang="ko-KR" dirty="0"/>
              <a:t>. </a:t>
            </a:r>
            <a:r>
              <a:rPr lang="ko-KR" altLang="en-US" dirty="0"/>
              <a:t>물론 이 밸런스는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 만으로 맞출 수 있을지</a:t>
            </a:r>
            <a:r>
              <a:rPr lang="en-US" altLang="ko-KR" dirty="0"/>
              <a:t>, </a:t>
            </a:r>
            <a:r>
              <a:rPr lang="ko-KR" altLang="en-US" dirty="0"/>
              <a:t>혹은 전 </a:t>
            </a:r>
            <a:r>
              <a:rPr lang="ko-KR" altLang="en-US" dirty="0" err="1"/>
              <a:t>회차의</a:t>
            </a:r>
            <a:r>
              <a:rPr lang="ko-KR" altLang="en-US" dirty="0"/>
              <a:t> 가장 높았던 </a:t>
            </a:r>
            <a:r>
              <a:rPr lang="ko-KR" altLang="en-US" dirty="0" err="1"/>
              <a:t>스탯을</a:t>
            </a:r>
            <a:r>
              <a:rPr lang="ko-KR" altLang="en-US" dirty="0"/>
              <a:t> 일정 정도 계승 받는 시스템 등의 다른 방안이 필요할지는 개발 과정에서 알아내야 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경우에도 </a:t>
            </a:r>
            <a:r>
              <a:rPr lang="ko-KR" altLang="en-US" dirty="0" err="1"/>
              <a:t>회차</a:t>
            </a:r>
            <a:r>
              <a:rPr lang="ko-KR" altLang="en-US" dirty="0"/>
              <a:t> 별로 일정 수준 더 강해질 필요가 있을 수도</a:t>
            </a:r>
            <a:r>
              <a:rPr lang="en-US" altLang="ko-KR" dirty="0"/>
              <a:t>. </a:t>
            </a:r>
            <a:r>
              <a:rPr lang="ko-KR" altLang="en-US" dirty="0"/>
              <a:t>이는 단순한 </a:t>
            </a:r>
            <a:r>
              <a:rPr lang="ko-KR" altLang="en-US" dirty="0" err="1"/>
              <a:t>스탯</a:t>
            </a:r>
            <a:r>
              <a:rPr lang="ko-KR" altLang="en-US" dirty="0"/>
              <a:t> 증감일 수 있고</a:t>
            </a:r>
            <a:r>
              <a:rPr lang="en-US" altLang="ko-KR" dirty="0"/>
              <a:t>, </a:t>
            </a:r>
            <a:r>
              <a:rPr lang="ko-KR" altLang="en-US" dirty="0"/>
              <a:t>혹은 전 회차에서 유저가 해당 적을 무찌른 방법에 대한 대응으로 부족한 부분에 대한 보완일 수도 있음</a:t>
            </a:r>
            <a:r>
              <a:rPr lang="en-US" altLang="ko-KR" dirty="0"/>
              <a:t>(ex. </a:t>
            </a:r>
            <a:r>
              <a:rPr lang="ko-KR" altLang="en-US" dirty="0"/>
              <a:t>근력의 압도적 차이로 이긴 경우</a:t>
            </a:r>
            <a:r>
              <a:rPr lang="en-US" altLang="ko-KR" dirty="0"/>
              <a:t>, </a:t>
            </a:r>
            <a:r>
              <a:rPr lang="ko-KR" altLang="en-US" dirty="0"/>
              <a:t>다음 회차에서 해당 적은 근력이 조금 더 증가한 </a:t>
            </a:r>
            <a:r>
              <a:rPr lang="ko-KR" altLang="en-US" dirty="0" err="1"/>
              <a:t>상태라던가</a:t>
            </a:r>
            <a:r>
              <a:rPr lang="en-US" altLang="ko-KR" dirty="0"/>
              <a:t>). </a:t>
            </a:r>
            <a:r>
              <a:rPr lang="ko-KR" altLang="en-US" dirty="0"/>
              <a:t>이는 유저로 하여금 낮은 구간에서도 나름대로 긴장감과 재미를 얻을 수 있도록 함</a:t>
            </a:r>
            <a:r>
              <a:rPr lang="en-US" altLang="ko-KR" dirty="0"/>
              <a:t>. </a:t>
            </a:r>
            <a:r>
              <a:rPr lang="ko-KR" altLang="en-US" dirty="0"/>
              <a:t>그러나 이건 한계점을 두어 유저가 쉬운 구간조차 깨지 못하는 상황이 오지 않도록 함</a:t>
            </a:r>
            <a:r>
              <a:rPr lang="en-US" altLang="ko-KR" dirty="0"/>
              <a:t>. +</a:t>
            </a:r>
            <a:r>
              <a:rPr lang="ko-KR" altLang="en-US" dirty="0"/>
              <a:t>유저의 성장보다는 낮은 수치여야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5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Dark Room Game - Episode 10 - The End - YouTube">
            <a:extLst>
              <a:ext uri="{FF2B5EF4-FFF2-40B4-BE49-F238E27FC236}">
                <a16:creationId xmlns:a16="http://schemas.microsoft.com/office/drawing/2014/main" id="{A9225CA6-5719-BC05-5791-98FFD663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4" y="1049261"/>
            <a:ext cx="4983847" cy="28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610328" y="1137138"/>
            <a:ext cx="6447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기본적으로는 </a:t>
            </a:r>
            <a:r>
              <a:rPr lang="en-US" altLang="ko-KR" dirty="0"/>
              <a:t>A Dark Room</a:t>
            </a:r>
            <a:r>
              <a:rPr lang="ko-KR" altLang="en-US" dirty="0"/>
              <a:t>의 형식과 비슷한</a:t>
            </a:r>
            <a:endParaRPr lang="en-US" altLang="ko-KR" dirty="0"/>
          </a:p>
          <a:p>
            <a:r>
              <a:rPr lang="ko-KR" altLang="en-US" dirty="0"/>
              <a:t>텍스트 기반의 게임</a:t>
            </a:r>
            <a:r>
              <a:rPr lang="en-US" altLang="ko-KR" dirty="0"/>
              <a:t>. UI</a:t>
            </a:r>
            <a:r>
              <a:rPr lang="ko-KR" altLang="en-US" dirty="0"/>
              <a:t>의 생김새도 많이 비슷할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여러 히어로들을 관리하며 적들을 </a:t>
            </a:r>
            <a:r>
              <a:rPr lang="ko-KR" altLang="en-US" dirty="0" err="1"/>
              <a:t>무찌르는게</a:t>
            </a:r>
            <a:r>
              <a:rPr lang="ko-KR" altLang="en-US" dirty="0"/>
              <a:t> 목적인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요소가 들어간 </a:t>
            </a:r>
            <a:r>
              <a:rPr lang="ko-KR" altLang="en-US" dirty="0" err="1"/>
              <a:t>타이쿤</a:t>
            </a:r>
            <a:r>
              <a:rPr lang="en-US" altLang="ko-KR" dirty="0"/>
              <a:t>(</a:t>
            </a:r>
            <a:r>
              <a:rPr lang="ko-KR" altLang="en-US" dirty="0"/>
              <a:t>혹은 매니지먼트</a:t>
            </a:r>
            <a:r>
              <a:rPr lang="en-US" altLang="ko-KR" dirty="0"/>
              <a:t>)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다회차가</a:t>
            </a:r>
            <a:r>
              <a:rPr lang="ko-KR" altLang="en-US" dirty="0"/>
              <a:t> 기본임</a:t>
            </a:r>
            <a:r>
              <a:rPr lang="en-US" altLang="ko-KR" dirty="0"/>
              <a:t>. </a:t>
            </a:r>
            <a:r>
              <a:rPr lang="ko-KR" altLang="en-US" dirty="0"/>
              <a:t>진행구조는 </a:t>
            </a:r>
            <a:r>
              <a:rPr lang="en-US" altLang="ko-KR" dirty="0"/>
              <a:t>Slay the Spire</a:t>
            </a:r>
            <a:r>
              <a:rPr lang="ko-KR" altLang="en-US" dirty="0"/>
              <a:t>의 것을 따라가자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플레이어의 관리에 따라서 점차적으로 강해지는 적을</a:t>
            </a:r>
            <a:endParaRPr lang="en-US" altLang="ko-KR" dirty="0"/>
          </a:p>
          <a:p>
            <a:r>
              <a:rPr lang="ko-KR" altLang="en-US" dirty="0"/>
              <a:t>무찌를 수 있는지가 결정됨</a:t>
            </a:r>
            <a:r>
              <a:rPr lang="en-US" altLang="ko-KR" dirty="0"/>
              <a:t>. </a:t>
            </a:r>
            <a:r>
              <a:rPr lang="ko-KR" altLang="en-US" dirty="0"/>
              <a:t>이벤트와 적 등은 랜덤으로 </a:t>
            </a:r>
            <a:r>
              <a:rPr lang="ko-KR" altLang="en-US" dirty="0" err="1"/>
              <a:t>정해짐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성장요소는 플레이를 하며 얻을 수 있는 유물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등으로 결정되며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회차의</a:t>
            </a:r>
            <a:r>
              <a:rPr lang="ko-KR" altLang="en-US" dirty="0"/>
              <a:t> 성장요소는 플레이어와 그룹의 </a:t>
            </a:r>
            <a:r>
              <a:rPr lang="ko-KR" altLang="en-US" dirty="0" err="1"/>
              <a:t>스탯</a:t>
            </a:r>
            <a:r>
              <a:rPr lang="ko-KR" altLang="en-US" dirty="0"/>
              <a:t> 중 무엇을 올릴지에 따라 빌드가 달라지도록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808EDEA3-688C-6D7E-D985-E7F5161B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2" y="3852675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9A21-D54B-F5F5-A6AE-A2AB53FF89D5}"/>
              </a:ext>
            </a:extLst>
          </p:cNvPr>
          <p:cNvSpPr txBox="1"/>
          <p:nvPr/>
        </p:nvSpPr>
        <p:spPr>
          <a:xfrm>
            <a:off x="3111707" y="4769315"/>
            <a:ext cx="18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의 예상되는 대략적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엔딩은 여러가지가 존재</a:t>
            </a:r>
            <a:r>
              <a:rPr lang="en-US" altLang="ko-KR" dirty="0"/>
              <a:t>. </a:t>
            </a:r>
            <a:r>
              <a:rPr lang="ko-KR" altLang="en-US" dirty="0"/>
              <a:t>각 분기는 플레이어의 선택에 따라서 알아서 결정될 예정</a:t>
            </a:r>
            <a:r>
              <a:rPr lang="en-US" altLang="ko-KR" dirty="0"/>
              <a:t>. </a:t>
            </a:r>
            <a:r>
              <a:rPr lang="ko-KR" altLang="en-US" dirty="0"/>
              <a:t>가능한 수집요소들을 나열하거나 힌트를 주어 발견할 수 있도록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수집요소들을 모아 전투나 육성에 도움이 되는 방향을 유저 스스로 생각하도록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지난 육성 과정이 다음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줌</a:t>
            </a:r>
            <a:r>
              <a:rPr lang="en-US" altLang="ko-KR" dirty="0"/>
              <a:t>. (ex. </a:t>
            </a:r>
            <a:r>
              <a:rPr lang="ko-KR" altLang="en-US" dirty="0"/>
              <a:t>지난 </a:t>
            </a:r>
            <a:r>
              <a:rPr lang="ko-KR" altLang="en-US" dirty="0" err="1"/>
              <a:t>회차의</a:t>
            </a:r>
            <a:r>
              <a:rPr lang="ko-KR" altLang="en-US" dirty="0"/>
              <a:t> 동료와의 관계가 조금씩 유지 된다</a:t>
            </a:r>
            <a:r>
              <a:rPr lang="en-US" altLang="ko-KR" dirty="0"/>
              <a:t>, </a:t>
            </a:r>
            <a:r>
              <a:rPr lang="ko-KR" altLang="en-US" dirty="0"/>
              <a:t>무찌른 적이 비슷한 빌드에 대한 대비 능력이 증가한다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Relic - Slay the Spire | Interface In Game">
            <a:extLst>
              <a:ext uri="{FF2B5EF4-FFF2-40B4-BE49-F238E27FC236}">
                <a16:creationId xmlns:a16="http://schemas.microsoft.com/office/drawing/2014/main" id="{90D6F88E-E28B-D238-E309-1AAEEF0F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1065203"/>
            <a:ext cx="4872868" cy="27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3E3BA-7CB9-ED05-3EA3-F8E2C028F1E2}"/>
              </a:ext>
            </a:extLst>
          </p:cNvPr>
          <p:cNvSpPr txBox="1"/>
          <p:nvPr/>
        </p:nvSpPr>
        <p:spPr>
          <a:xfrm>
            <a:off x="482065" y="4062447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600" dirty="0"/>
              <a:t>게임 내부에서 모을 수 있는 수집요소의 예시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7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화면에서 유저는 하고 싶은 행동을 선택할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육성은 본인 캐릭터에 대한 관리</a:t>
            </a:r>
            <a:r>
              <a:rPr lang="en-US" altLang="ko-KR" dirty="0"/>
              <a:t>. </a:t>
            </a:r>
            <a:r>
              <a:rPr lang="ko-KR" altLang="en-US" dirty="0"/>
              <a:t>본인 캐릭터의 능력치의 단련을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관리는 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 </a:t>
            </a:r>
            <a:r>
              <a:rPr lang="ko-KR" altLang="en-US" dirty="0"/>
              <a:t>등 본인 캐릭터를 제외한 나머지 육성 요소에 대한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전투는 강제로 진행되는 전투 미션과 별개인 육성 요소로써 의 전투</a:t>
            </a:r>
            <a:r>
              <a:rPr lang="en-US" altLang="ko-KR" dirty="0"/>
              <a:t>. </a:t>
            </a:r>
            <a:r>
              <a:rPr lang="ko-KR" altLang="en-US" dirty="0"/>
              <a:t>전리품과 경험치를 얻을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Etc</a:t>
            </a:r>
            <a:r>
              <a:rPr lang="ko-KR" altLang="en-US" dirty="0"/>
              <a:t>는 해당 선택지들 이외에 아직 확정되지 않은 요소들을 위한 칸</a:t>
            </a:r>
            <a:r>
              <a:rPr lang="en-US" altLang="ko-KR" dirty="0"/>
              <a:t>. </a:t>
            </a:r>
            <a:r>
              <a:rPr lang="ko-KR" altLang="en-US" dirty="0"/>
              <a:t>유저의 정보를 볼 수 있는 선택지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이 창에서 유저의 선택에 따라 턴이 진행되며</a:t>
            </a:r>
            <a:r>
              <a:rPr lang="en-US" altLang="ko-KR" dirty="0"/>
              <a:t>, </a:t>
            </a:r>
            <a:r>
              <a:rPr lang="ko-KR" altLang="en-US" dirty="0"/>
              <a:t>특정 개수의 턴이 진행된 이후엔 강제로 진행되는 전투 미션을 </a:t>
            </a:r>
            <a:r>
              <a:rPr lang="ko-KR" altLang="en-US" dirty="0" err="1"/>
              <a:t>해야하며</a:t>
            </a:r>
            <a:r>
              <a:rPr lang="en-US" altLang="ko-KR" dirty="0"/>
              <a:t>, </a:t>
            </a:r>
            <a:r>
              <a:rPr lang="ko-KR" altLang="en-US" dirty="0"/>
              <a:t>이를 특정 개수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5</a:t>
            </a:r>
            <a:r>
              <a:rPr lang="ko-KR" altLang="en-US" dirty="0"/>
              <a:t>개 정도지만 추가 혹은 감소 가능</a:t>
            </a:r>
            <a:r>
              <a:rPr lang="en-US" altLang="ko-KR" dirty="0"/>
              <a:t>)</a:t>
            </a:r>
            <a:r>
              <a:rPr lang="ko-KR" altLang="en-US" dirty="0"/>
              <a:t> 진행하는 것이 엔딩 기로가 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63480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육성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81292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63480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81292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652746" y="1644532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캐릭터 상태에 대한 간략한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캐릭터 육성에선 유저 자신의 캐릭터를 관리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능력들은 전투 외에도 다양한 부분에서 진행에 영향을 끼침</a:t>
            </a:r>
            <a:r>
              <a:rPr lang="en-US" altLang="ko-KR" dirty="0"/>
              <a:t>. (</a:t>
            </a:r>
            <a:r>
              <a:rPr lang="ko-KR" altLang="en-US" dirty="0"/>
              <a:t>아직 능력들을 어떤 것을 넣을지 모두 확정 짓지 못했기 때문에 변형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 </a:t>
            </a:r>
            <a:r>
              <a:rPr lang="ko-KR" altLang="en-US" dirty="0"/>
              <a:t>전투에서 개인적 능력과 더불어 승리 지분에 가장 큰 영향</a:t>
            </a:r>
            <a:r>
              <a:rPr lang="en-US" altLang="ko-KR" dirty="0"/>
              <a:t>. </a:t>
            </a:r>
            <a:r>
              <a:rPr lang="ko-KR" altLang="en-US" dirty="0"/>
              <a:t>차이는 개인적 능력은 속성이 존재해 유불리 상황에 따라 더해지는 확률 폭이 크지만</a:t>
            </a:r>
            <a:r>
              <a:rPr lang="en-US" altLang="ko-KR" dirty="0"/>
              <a:t>, </a:t>
            </a:r>
            <a:r>
              <a:rPr lang="ko-KR" altLang="en-US" dirty="0"/>
              <a:t>근력은 그것에 비해 상황에 따른 변화 폭이 작음</a:t>
            </a:r>
            <a:r>
              <a:rPr lang="en-US" altLang="ko-KR" dirty="0"/>
              <a:t>. </a:t>
            </a:r>
            <a:r>
              <a:rPr lang="ko-KR" altLang="en-US" dirty="0"/>
              <a:t>비교적 리스크가 낮고 리턴도 적은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</a:t>
            </a:r>
            <a:r>
              <a:rPr lang="en-US" altLang="ko-KR" dirty="0"/>
              <a:t>: </a:t>
            </a:r>
            <a:r>
              <a:rPr lang="ko-KR" altLang="en-US" dirty="0"/>
              <a:t>전투에 미치는 영향은 작지만 수치가 높을 경우 게임 시스템 등 보이지 않던 것들을 알 수 있게 됨</a:t>
            </a:r>
            <a:r>
              <a:rPr lang="en-US" altLang="ko-KR" dirty="0"/>
              <a:t>. Ex</a:t>
            </a:r>
            <a:r>
              <a:rPr lang="ko-KR" altLang="en-US" dirty="0"/>
              <a:t> 전투에선 어떤 특성이 얼마나 확률에 영향을 끼쳤는지 정확한 수치를 볼 수 없지만</a:t>
            </a:r>
            <a:r>
              <a:rPr lang="en-US" altLang="ko-KR" dirty="0"/>
              <a:t>, </a:t>
            </a:r>
            <a:r>
              <a:rPr lang="ko-KR" altLang="en-US" dirty="0"/>
              <a:t>지력이 높을 경우 정확한 수치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r>
              <a:rPr lang="en-US" altLang="ko-KR" dirty="0"/>
              <a:t>: </a:t>
            </a:r>
            <a:r>
              <a:rPr lang="ko-KR" altLang="en-US" dirty="0"/>
              <a:t>수치가 일정 수준이 넘어갈 경우 턴을 한번 더 쓸 수 있다 </a:t>
            </a:r>
            <a:r>
              <a:rPr lang="ko-KR" altLang="en-US" dirty="0" err="1"/>
              <a:t>거나의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보완 필요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개인적 능력</a:t>
            </a:r>
            <a:r>
              <a:rPr lang="en-US" altLang="ko-KR" dirty="0"/>
              <a:t>: </a:t>
            </a:r>
            <a:r>
              <a:rPr lang="ko-KR" altLang="en-US" dirty="0"/>
              <a:t>전투에서 가장 큰 폭으로 영향을 주는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</a:t>
            </a:r>
            <a:r>
              <a:rPr lang="en-US" altLang="ko-KR" dirty="0"/>
              <a:t>: </a:t>
            </a:r>
            <a:r>
              <a:rPr lang="ko-KR" altLang="en-US" dirty="0"/>
              <a:t>각 이벤트들의 발생 확률 증가</a:t>
            </a:r>
            <a:r>
              <a:rPr lang="en-US" altLang="ko-KR" dirty="0"/>
              <a:t>, </a:t>
            </a:r>
            <a:r>
              <a:rPr lang="ko-KR" altLang="en-US" dirty="0"/>
              <a:t>유저가 진행하는 빌드와 연관이 있는 이벤트가 발생할 확률 증가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</a:t>
            </a:r>
            <a:r>
              <a:rPr lang="en-US" altLang="ko-KR" dirty="0"/>
              <a:t>: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 등 개인 캐릭터를 제외한 요소들의 관리 능력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위의 특성들 중 몇가지는 융합 될 수 있고</a:t>
            </a:r>
            <a:r>
              <a:rPr lang="en-US" altLang="ko-KR" dirty="0"/>
              <a:t>, </a:t>
            </a:r>
            <a:r>
              <a:rPr lang="ko-KR" altLang="en-US" dirty="0"/>
              <a:t>혹은 추가 될 수 있음</a:t>
            </a:r>
            <a:r>
              <a:rPr lang="en-US" altLang="ko-KR" dirty="0"/>
              <a:t>. </a:t>
            </a:r>
            <a:r>
              <a:rPr lang="ko-KR" altLang="en-US" dirty="0"/>
              <a:t>대략 어떤 요소들이 있을 것이고 어떻게 게임에 영향을 줄지 컨셉만 쓴 것</a:t>
            </a:r>
          </a:p>
        </p:txBody>
      </p:sp>
    </p:spTree>
    <p:extLst>
      <p:ext uri="{BB962C8B-B14F-4D97-AF65-F5344CB8AC3E}">
        <p14:creationId xmlns:p14="http://schemas.microsoft.com/office/powerpoint/2010/main" val="788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전투는 기본적으로 텍스트를 이용하여 상황 정보를 말하는 형식</a:t>
            </a:r>
            <a:r>
              <a:rPr lang="en-US" altLang="ko-KR" dirty="0"/>
              <a:t>.</a:t>
            </a:r>
            <a:r>
              <a:rPr lang="ko-KR" altLang="en-US" dirty="0"/>
              <a:t> 본인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적의 행동과 소유하는 특성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지원 요소 등 전투에 영향을 주는 것들을 텍스트로 보여주되</a:t>
            </a:r>
            <a:r>
              <a:rPr lang="en-US" altLang="ko-KR" dirty="0"/>
              <a:t>, </a:t>
            </a:r>
            <a:r>
              <a:rPr lang="ko-KR" altLang="en-US" dirty="0"/>
              <a:t>몰입이 가능하도록 조금 더 문학적으로 표현할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승리 여부는 확률로 </a:t>
            </a:r>
            <a:r>
              <a:rPr lang="ko-KR" altLang="en-US" dirty="0" err="1"/>
              <a:t>정해짐</a:t>
            </a:r>
            <a:r>
              <a:rPr lang="en-US" altLang="ko-KR" dirty="0"/>
              <a:t>. </a:t>
            </a:r>
            <a:r>
              <a:rPr lang="ko-KR" altLang="en-US" dirty="0"/>
              <a:t>확률은 유저의 요소들과 적의 요소들을 이용한 증감으로 결정</a:t>
            </a:r>
            <a:r>
              <a:rPr lang="en-US" altLang="ko-KR" dirty="0"/>
              <a:t>. (Ex. </a:t>
            </a:r>
            <a:r>
              <a:rPr lang="ko-KR" altLang="en-US" dirty="0"/>
              <a:t>적이 유리한 속성인 경우 </a:t>
            </a:r>
            <a:r>
              <a:rPr lang="en-US" altLang="ko-KR" dirty="0"/>
              <a:t>20% </a:t>
            </a:r>
            <a:r>
              <a:rPr lang="ko-KR" altLang="en-US" dirty="0"/>
              <a:t>정도로 시작하되</a:t>
            </a:r>
            <a:r>
              <a:rPr lang="en-US" altLang="ko-KR" dirty="0"/>
              <a:t>, </a:t>
            </a:r>
            <a:r>
              <a:rPr lang="ko-KR" altLang="en-US" dirty="0"/>
              <a:t>유저의 근력 </a:t>
            </a:r>
            <a:r>
              <a:rPr lang="ko-KR" altLang="en-US" dirty="0" err="1"/>
              <a:t>스탯이</a:t>
            </a:r>
            <a:r>
              <a:rPr lang="ko-KR" altLang="en-US" dirty="0"/>
              <a:t> 압도적으로 높다면 해당 </a:t>
            </a:r>
            <a:r>
              <a:rPr lang="ko-KR" altLang="en-US" dirty="0" err="1"/>
              <a:t>스탯의</a:t>
            </a:r>
            <a:r>
              <a:rPr lang="ko-KR" altLang="en-US" dirty="0"/>
              <a:t> 계산법에 따라 일정 퍼센트를 더해 줌</a:t>
            </a:r>
            <a:r>
              <a:rPr lang="en-US" altLang="ko-KR" dirty="0"/>
              <a:t>.) </a:t>
            </a:r>
            <a:r>
              <a:rPr lang="ko-KR" altLang="en-US" dirty="0"/>
              <a:t>영향을 미치는 모든 요소를 감안하여 증감이 완료되면 해당 확률을 이용하여 승리 여부를 결정</a:t>
            </a:r>
            <a:r>
              <a:rPr lang="en-US" altLang="ko-KR" dirty="0"/>
              <a:t>. </a:t>
            </a:r>
            <a:r>
              <a:rPr lang="ko-KR" altLang="en-US" dirty="0"/>
              <a:t>승리 확률은 </a:t>
            </a:r>
            <a:r>
              <a:rPr lang="en-US" altLang="ko-KR" dirty="0"/>
              <a:t>100% </a:t>
            </a:r>
            <a:r>
              <a:rPr lang="ko-KR" altLang="en-US" dirty="0"/>
              <a:t>혹은 </a:t>
            </a:r>
            <a:r>
              <a:rPr lang="en-US" altLang="ko-KR" dirty="0"/>
              <a:t>0%</a:t>
            </a:r>
            <a:r>
              <a:rPr lang="ko-KR" altLang="en-US" dirty="0"/>
              <a:t>에 한없이 가깝지만 완전한 승리 혹은 패배는 거의 보장하는 경우가 없도록 설정 할 것</a:t>
            </a:r>
            <a:r>
              <a:rPr lang="en-US" altLang="ko-KR" dirty="0"/>
              <a:t>. </a:t>
            </a:r>
            <a:r>
              <a:rPr lang="ko-KR" altLang="en-US" dirty="0"/>
              <a:t>이는 유저로 하여금 아무리 불리하거나 유리한 상황이라도 긴장감을 놓지 않도록 하기 위함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결과에 따라 수집요소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ko-KR" altLang="en-US" dirty="0"/>
              <a:t> 증감 등의 전리품 혹은 손해를 입게 됨</a:t>
            </a:r>
            <a:r>
              <a:rPr lang="en-US" altLang="ko-KR" dirty="0"/>
              <a:t>. </a:t>
            </a:r>
            <a:r>
              <a:rPr lang="ko-KR" altLang="en-US" dirty="0"/>
              <a:t>육성 방향에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영향을 끼칠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/>
          <p:nvPr/>
        </p:nvCxnSpPr>
        <p:spPr>
          <a:xfrm>
            <a:off x="726831" y="3387969"/>
            <a:ext cx="400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448265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             </a:t>
            </a:r>
            <a:r>
              <a:rPr lang="en-US" altLang="ko-KR" sz="900" dirty="0"/>
              <a:t>(</a:t>
            </a:r>
            <a:r>
              <a:rPr lang="ko-KR" altLang="en-US" sz="900" dirty="0"/>
              <a:t>지능이 높은 경우 확률의 증감을 볼 수 있음</a:t>
            </a:r>
            <a:r>
              <a:rPr lang="en-US" altLang="ko-KR" sz="900" dirty="0"/>
              <a:t>) -8%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                                                             </a:t>
            </a:r>
            <a:r>
              <a:rPr lang="en-US" altLang="ko-KR" sz="900" dirty="0"/>
              <a:t>+10%</a:t>
            </a:r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      </a:t>
            </a:r>
            <a:r>
              <a:rPr lang="ko-KR" altLang="en-US" sz="900" dirty="0"/>
              <a:t>최종</a:t>
            </a:r>
            <a:r>
              <a:rPr lang="en-US" altLang="ko-KR" sz="900" dirty="0"/>
              <a:t>: 58%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밑에 공개되는 선택지들의 경우 전투에 영향을 미칠 수 있는 스킬 혹은 추가 자원 등을 유저의 판단에 따라 발동 시킬지 등의 기능인데</a:t>
            </a:r>
            <a:r>
              <a:rPr lang="en-US" altLang="ko-KR" dirty="0"/>
              <a:t>, </a:t>
            </a:r>
            <a:r>
              <a:rPr lang="ko-KR" altLang="en-US" dirty="0"/>
              <a:t>이는 아직 추가할지 모름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1425</Words>
  <Application>Microsoft Office PowerPoint</Application>
  <PresentationFormat>와이드스크린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7</cp:revision>
  <dcterms:created xsi:type="dcterms:W3CDTF">2024-02-18T10:03:27Z</dcterms:created>
  <dcterms:modified xsi:type="dcterms:W3CDTF">2024-03-17T19:22:05Z</dcterms:modified>
</cp:coreProperties>
</file>