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 및 컨셉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그리스 로마 신화를 기반으로 다양한 이벤트와 인물</a:t>
            </a:r>
            <a:r>
              <a:rPr lang="en-US" altLang="ko-KR" dirty="0"/>
              <a:t>, </a:t>
            </a:r>
            <a:r>
              <a:rPr lang="ko-KR" altLang="en-US" dirty="0"/>
              <a:t>아이템들을 설계할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올림포스를 향해 가는 인간의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일어나지 않았다는 </a:t>
            </a:r>
            <a:r>
              <a:rPr lang="ko-KR" altLang="en-US" dirty="0" err="1"/>
              <a:t>제우스에서의</a:t>
            </a:r>
            <a:r>
              <a:rPr lang="ko-KR" altLang="en-US" dirty="0"/>
              <a:t> 세대교체의 이야기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근본적인 신들은 인간적인 가치에 매달리지 않는</a:t>
            </a:r>
            <a:r>
              <a:rPr lang="en-US" altLang="ko-KR" dirty="0"/>
              <a:t>, </a:t>
            </a:r>
            <a:r>
              <a:rPr lang="ko-KR" altLang="en-US" dirty="0"/>
              <a:t>거대한 힘의 묘사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카오스 지수를 만들어 놓자</a:t>
            </a:r>
            <a:r>
              <a:rPr lang="en-US" altLang="ko-KR" dirty="0"/>
              <a:t>. </a:t>
            </a:r>
            <a:r>
              <a:rPr lang="ko-KR" altLang="en-US" dirty="0"/>
              <a:t>신들의 뜻대로 행동한다면 코스모스수가 올라가고</a:t>
            </a:r>
            <a:r>
              <a:rPr lang="en-US" altLang="ko-KR" dirty="0"/>
              <a:t>, </a:t>
            </a:r>
            <a:r>
              <a:rPr lang="ko-KR" altLang="en-US" dirty="0"/>
              <a:t>반대로 행한다면 카오스 수가 올라감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개의 레벨을 황금시대</a:t>
            </a:r>
            <a:r>
              <a:rPr lang="en-US" altLang="ko-KR" dirty="0"/>
              <a:t>, </a:t>
            </a:r>
            <a:r>
              <a:rPr lang="ko-KR" altLang="en-US" dirty="0"/>
              <a:t>은의시대</a:t>
            </a:r>
            <a:r>
              <a:rPr lang="en-US" altLang="ko-KR" dirty="0"/>
              <a:t>, </a:t>
            </a:r>
            <a:r>
              <a:rPr lang="ko-KR" altLang="en-US" dirty="0"/>
              <a:t>철의시대 이렇게 나누기</a:t>
            </a:r>
            <a:r>
              <a:rPr lang="en-US" altLang="ko-KR" dirty="0"/>
              <a:t>? </a:t>
            </a:r>
            <a:r>
              <a:rPr lang="ko-KR" altLang="en-US" dirty="0"/>
              <a:t>컨셉은 멋지긴 한데</a:t>
            </a:r>
            <a:r>
              <a:rPr lang="en-US" altLang="ko-KR" dirty="0"/>
              <a:t>, </a:t>
            </a:r>
            <a:r>
              <a:rPr lang="ko-KR" altLang="en-US" dirty="0"/>
              <a:t>그럼 그 당시에 나오는 이벤트들 계산까지 해야함</a:t>
            </a:r>
            <a:r>
              <a:rPr lang="en-US" altLang="ko-KR" dirty="0"/>
              <a:t>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이게 워낙 일어난 일들이 다양하고 시간선이 애매한데다</a:t>
            </a:r>
            <a:r>
              <a:rPr lang="en-US" altLang="ko-KR" dirty="0"/>
              <a:t>, </a:t>
            </a:r>
            <a:r>
              <a:rPr lang="ko-KR" altLang="en-US" dirty="0"/>
              <a:t>내가 넣고 싶은 것들이 다양해서 시간이 뒤죽박죽임</a:t>
            </a:r>
            <a:r>
              <a:rPr lang="en-US" altLang="ko-KR" dirty="0"/>
              <a:t>. </a:t>
            </a:r>
            <a:r>
              <a:rPr lang="ko-KR" altLang="en-US" dirty="0"/>
              <a:t>그래서 이걸 뭐 크로노스의 왕위 탈환의 이야기로 써서</a:t>
            </a:r>
            <a:r>
              <a:rPr lang="en-US" altLang="ko-KR" dirty="0"/>
              <a:t>, </a:t>
            </a:r>
            <a:r>
              <a:rPr lang="ko-KR" altLang="en-US" dirty="0"/>
              <a:t>이 때문에 다양한 일들이 일어나는 걸로 메인 스토리를 짜면 어떨까</a:t>
            </a:r>
            <a:r>
              <a:rPr lang="en-US" altLang="ko-KR" dirty="0"/>
              <a:t>??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2350654" y="599806"/>
            <a:ext cx="1015341" cy="86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350654" y="228001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4193309" y="599806"/>
            <a:ext cx="1902691" cy="77946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>
            <a:cxnSpLocks/>
          </p:cNvCxnSpPr>
          <p:nvPr/>
        </p:nvCxnSpPr>
        <p:spPr>
          <a:xfrm>
            <a:off x="2854364" y="1683925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479428" y="2042518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A6A34-C41E-4037-B077-A4A6804A71CE}"/>
              </a:ext>
            </a:extLst>
          </p:cNvPr>
          <p:cNvCxnSpPr>
            <a:cxnSpLocks/>
          </p:cNvCxnSpPr>
          <p:nvPr/>
        </p:nvCxnSpPr>
        <p:spPr>
          <a:xfrm>
            <a:off x="5232727" y="1536956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1544</Words>
  <Application>Microsoft Office PowerPoint</Application>
  <PresentationFormat>와이드스크린</PresentationFormat>
  <Paragraphs>168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12</cp:revision>
  <dcterms:created xsi:type="dcterms:W3CDTF">2024-02-18T10:03:27Z</dcterms:created>
  <dcterms:modified xsi:type="dcterms:W3CDTF">2024-10-15T12:24:04Z</dcterms:modified>
</cp:coreProperties>
</file>