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66" r:id="rId2"/>
    <p:sldId id="269" r:id="rId3"/>
    <p:sldId id="277" r:id="rId4"/>
    <p:sldId id="267" r:id="rId5"/>
    <p:sldId id="276" r:id="rId6"/>
    <p:sldId id="268" r:id="rId7"/>
    <p:sldId id="272" r:id="rId8"/>
    <p:sldId id="273" r:id="rId9"/>
    <p:sldId id="271" r:id="rId10"/>
    <p:sldId id="274" r:id="rId11"/>
    <p:sldId id="270" r:id="rId12"/>
    <p:sldId id="275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28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8D9883-1617-4681-BA43-91DCCEA255A3}" type="datetimeFigureOut">
              <a:rPr lang="ko-KR" altLang="en-US" smtClean="0"/>
              <a:t>2024-10-15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76B093-ABD6-4CF3-971A-ECD492854F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12918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032EB5-ABEB-49F2-BBDC-81C17B42AB0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82891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032EB5-ABEB-49F2-BBDC-81C17B42AB0D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60608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032EB5-ABEB-49F2-BBDC-81C17B42AB0D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64413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032EB5-ABEB-49F2-BBDC-81C17B42AB0D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41719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032EB5-ABEB-49F2-BBDC-81C17B42AB0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78009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032EB5-ABEB-49F2-BBDC-81C17B42AB0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92033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032EB5-ABEB-49F2-BBDC-81C17B42AB0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23933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032EB5-ABEB-49F2-BBDC-81C17B42AB0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71833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032EB5-ABEB-49F2-BBDC-81C17B42AB0D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05633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032EB5-ABEB-49F2-BBDC-81C17B42AB0D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97168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032EB5-ABEB-49F2-BBDC-81C17B42AB0D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45601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032EB5-ABEB-49F2-BBDC-81C17B42AB0D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2297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279D49-2639-61EE-AB1F-D0A48D9E57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FB5404F-1D84-2BB3-F5B4-06D2DCEB7B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73E8F6-CA0D-F32A-0E92-5491E6F33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1DCF6-4881-4944-A4DB-9A9C3A72CFA7}" type="datetimeFigureOut">
              <a:rPr lang="ko-KR" altLang="en-US" smtClean="0"/>
              <a:t>2024-10-15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59FF47-3EE1-52EE-76F7-530D0F3BC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CB3B56-B5D1-D768-3474-DD549D813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8C7A8-D7A8-4467-A328-D034DA7612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0412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D555B8-98EC-BB3D-CBF6-26EDD4EA5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8890158-4AF8-70BB-D5CD-7921827517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7F63F2-F1F1-C6E6-1CED-8B044EBAA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1DCF6-4881-4944-A4DB-9A9C3A72CFA7}" type="datetimeFigureOut">
              <a:rPr lang="ko-KR" altLang="en-US" smtClean="0"/>
              <a:t>2024-10-15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6AA197-68A1-ADC7-A927-BFFCF6C19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7E8281-244F-47AA-6161-D998F5C6E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8C7A8-D7A8-4467-A328-D034DA7612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4663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327E881-4039-B537-9E8D-1E15686F4E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DD8C078-4C0B-CDB8-44C3-29394AF7E0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FFFAF9-F840-A679-EEC0-430CC2CA5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1DCF6-4881-4944-A4DB-9A9C3A72CFA7}" type="datetimeFigureOut">
              <a:rPr lang="ko-KR" altLang="en-US" smtClean="0"/>
              <a:t>2024-10-15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BF0B8D-417D-9CC6-7432-A1D2A6FEF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3A8931-824A-B0FA-E974-C56D3A724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8C7A8-D7A8-4467-A328-D034DA7612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0383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CA1C46-EA9B-34AB-1EC5-2FDEE640F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55C136-659A-4B17-93F6-B39A004D19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182D50-2A87-4A9E-9854-EDA5FC2AA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1DCF6-4881-4944-A4DB-9A9C3A72CFA7}" type="datetimeFigureOut">
              <a:rPr lang="ko-KR" altLang="en-US" smtClean="0"/>
              <a:t>2024-10-15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35FB08-BE49-5DBA-56B9-7B16A7D1B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2F3E02-9B09-413F-57F9-3606AE1A7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8C7A8-D7A8-4467-A328-D034DA7612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9684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8E3A8E-E472-A9F4-1660-2ACEF850B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71103D0-63C3-F3F9-9639-DBCB68830C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D85BF6-D4BE-1F77-FDA4-D6618C233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1DCF6-4881-4944-A4DB-9A9C3A72CFA7}" type="datetimeFigureOut">
              <a:rPr lang="ko-KR" altLang="en-US" smtClean="0"/>
              <a:t>2024-10-15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168F24-EDF6-D869-F434-C5ED9C920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93D9A2-E04D-64CD-813D-D4E2037DC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8C7A8-D7A8-4467-A328-D034DA7612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7868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C19A0C-A914-1137-E26F-F58366579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9CF16C-10A2-9E33-203A-0DD1F6E227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882529B-025E-E10D-22E6-DEFE6091AB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4849617-52C3-9EB7-C61D-D312B07F1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1DCF6-4881-4944-A4DB-9A9C3A72CFA7}" type="datetimeFigureOut">
              <a:rPr lang="ko-KR" altLang="en-US" smtClean="0"/>
              <a:t>2024-10-15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6688BD0-8EE6-84A8-E9E4-5331E449D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2401B7-B463-C02A-6E86-97BE3EC8A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8C7A8-D7A8-4467-A328-D034DA7612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4817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390F0E-7858-D9E8-1FE5-ED308BC04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ABE2994-9758-8AC5-6907-185B166EF8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6FF8B6D-777A-30E2-6C7E-7545B51388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198F45A-D005-1114-50B2-7EA71DFDC5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9C4C68A-BDE5-E1BC-283C-A5E0C5EFE7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B59922B-1A12-38E6-5796-C91AE57C1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1DCF6-4881-4944-A4DB-9A9C3A72CFA7}" type="datetimeFigureOut">
              <a:rPr lang="ko-KR" altLang="en-US" smtClean="0"/>
              <a:t>2024-10-15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B36C649-D37E-FD91-2362-2BFE5F243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3488678-1A85-7009-B87B-8BA6C1333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8C7A8-D7A8-4467-A328-D034DA7612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6007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F4DD81-0E2A-FCF4-86B2-5DD387A94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883BEB9-B0D5-136C-884E-5DB1A87F3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1DCF6-4881-4944-A4DB-9A9C3A72CFA7}" type="datetimeFigureOut">
              <a:rPr lang="ko-KR" altLang="en-US" smtClean="0"/>
              <a:t>2024-10-15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121821A-1C6D-1083-AD8A-688750DF3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FE58644-1F52-F28A-0ACE-EA2663ACD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8C7A8-D7A8-4467-A328-D034DA7612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212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EA17F0A-D9CE-4E7E-EED7-637195B27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1DCF6-4881-4944-A4DB-9A9C3A72CFA7}" type="datetimeFigureOut">
              <a:rPr lang="ko-KR" altLang="en-US" smtClean="0"/>
              <a:t>2024-10-15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2F748DF-9FE9-3694-F5F9-1F02ED476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84E1B46-133E-90DF-2A2D-C4303CFFB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8C7A8-D7A8-4467-A328-D034DA7612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7766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388FE1-D7D0-ACB9-FE32-F2906A9C2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2C96F0-A7CA-BEFD-ABFA-F4E8484670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D2732AB-6D9B-E5C1-2933-4119CF01B2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74336D7-7811-AC7A-BA70-1CDDBFFC8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1DCF6-4881-4944-A4DB-9A9C3A72CFA7}" type="datetimeFigureOut">
              <a:rPr lang="ko-KR" altLang="en-US" smtClean="0"/>
              <a:t>2024-10-15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F09898B-E436-2923-D2B3-EACC53639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28DD36B-B394-07D2-DA3C-7FFA2F4A7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8C7A8-D7A8-4467-A328-D034DA7612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956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F8131F-E253-129A-D501-EF0AB353C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0B4935C-9CFE-C300-A922-AAB2CB5684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E23E872-E9E2-16F1-49D4-0258C68A0B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844C45-EB74-9D55-3F14-8B5B75A55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1DCF6-4881-4944-A4DB-9A9C3A72CFA7}" type="datetimeFigureOut">
              <a:rPr lang="ko-KR" altLang="en-US" smtClean="0"/>
              <a:t>2024-10-15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1856EFF-6DFC-E37A-384B-EBBF49813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04CD97B-67D5-D9C6-43F6-46EB8F7BE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8C7A8-D7A8-4467-A328-D034DA7612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6260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93D6473-565D-87FF-E5F7-54337E45B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88EE8A9-FA3C-20C7-185E-EC0B01F74F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326B76-8564-93E3-6C47-E66C9F852D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FF1DCF6-4881-4944-A4DB-9A9C3A72CFA7}" type="datetimeFigureOut">
              <a:rPr lang="ko-KR" altLang="en-US" smtClean="0"/>
              <a:t>2024-10-15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6C0260-B96D-FCC3-530D-DDEB58971E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BE21E6-0A8C-585A-BA49-EF5E25220A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D48C7A8-D7A8-4467-A328-D034DA7612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3605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C3AEEB5-635B-CC9E-A34E-9221454EB919}"/>
              </a:ext>
            </a:extLst>
          </p:cNvPr>
          <p:cNvSpPr txBox="1"/>
          <p:nvPr/>
        </p:nvSpPr>
        <p:spPr>
          <a:xfrm>
            <a:off x="574431" y="439615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수집 요소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1D231D-2F7F-F83F-96CF-2CDE57F99C49}"/>
              </a:ext>
            </a:extLst>
          </p:cNvPr>
          <p:cNvSpPr txBox="1"/>
          <p:nvPr/>
        </p:nvSpPr>
        <p:spPr>
          <a:xfrm>
            <a:off x="487913" y="1003973"/>
            <a:ext cx="1131938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수집 요소의 목록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수집 요소는 두 종류로 나눌까</a:t>
            </a:r>
            <a:r>
              <a:rPr lang="en-US" altLang="ko-KR" dirty="0"/>
              <a:t>?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1. </a:t>
            </a:r>
            <a:r>
              <a:rPr lang="ko-KR" altLang="en-US" dirty="0"/>
              <a:t>게임 시작 전에 가져갈 수 있는 것들</a:t>
            </a:r>
            <a:r>
              <a:rPr lang="en-US" altLang="ko-KR" dirty="0"/>
              <a:t>. </a:t>
            </a:r>
            <a:r>
              <a:rPr lang="ko-KR" altLang="en-US" dirty="0"/>
              <a:t>게임을 진행해서 </a:t>
            </a:r>
            <a:r>
              <a:rPr lang="ko-KR" altLang="en-US" dirty="0" err="1"/>
              <a:t>언락해야</a:t>
            </a:r>
            <a:r>
              <a:rPr lang="ko-KR" altLang="en-US" dirty="0"/>
              <a:t> 함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2. </a:t>
            </a:r>
            <a:r>
              <a:rPr lang="ko-KR" altLang="en-US" dirty="0"/>
              <a:t>게임의 내부에서 가질 수 있는 것들</a:t>
            </a:r>
            <a:r>
              <a:rPr lang="en-US" altLang="ko-KR" dirty="0"/>
              <a:t>. </a:t>
            </a:r>
            <a:r>
              <a:rPr lang="ko-KR" altLang="en-US" dirty="0"/>
              <a:t>마찬가지로 게임을 진행해서 </a:t>
            </a:r>
            <a:r>
              <a:rPr lang="ko-KR" altLang="en-US" dirty="0" err="1"/>
              <a:t>언락해야</a:t>
            </a:r>
            <a:r>
              <a:rPr lang="ko-KR" altLang="en-US" dirty="0"/>
              <a:t> 함</a:t>
            </a:r>
            <a:r>
              <a:rPr lang="en-US" altLang="ko-KR" dirty="0"/>
              <a:t>, </a:t>
            </a:r>
            <a:r>
              <a:rPr lang="ko-KR" altLang="en-US" dirty="0"/>
              <a:t>그러나 전자와는 다르게 각 회차마다 리셋 됨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1</a:t>
            </a:r>
            <a:r>
              <a:rPr lang="ko-KR" altLang="en-US" dirty="0"/>
              <a:t>번의 경우 각 게임마다 들고 갈 수 있는 개수에 제한을 두면 좋겠다</a:t>
            </a:r>
            <a:r>
              <a:rPr lang="en-US" altLang="ko-KR" dirty="0"/>
              <a:t>. </a:t>
            </a:r>
            <a:r>
              <a:rPr lang="ko-KR" altLang="en-US" dirty="0"/>
              <a:t>우선 다섯개를 기점으로 잡자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2</a:t>
            </a:r>
            <a:r>
              <a:rPr lang="ko-KR" altLang="en-US" dirty="0"/>
              <a:t>번은 제한 없음</a:t>
            </a:r>
            <a:r>
              <a:rPr lang="en-US" altLang="ko-KR"/>
              <a:t>. 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623904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C3AEEB5-635B-CC9E-A34E-9221454EB919}"/>
              </a:ext>
            </a:extLst>
          </p:cNvPr>
          <p:cNvSpPr txBox="1"/>
          <p:nvPr/>
        </p:nvSpPr>
        <p:spPr>
          <a:xfrm>
            <a:off x="574431" y="439615"/>
            <a:ext cx="1010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무기</a:t>
            </a:r>
            <a:r>
              <a:rPr lang="en-US" altLang="ko-KR" dirty="0"/>
              <a:t>:</a:t>
            </a:r>
            <a:r>
              <a:rPr lang="ko-KR" altLang="en-US" dirty="0"/>
              <a:t> 총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1D231D-2F7F-F83F-96CF-2CDE57F99C49}"/>
              </a:ext>
            </a:extLst>
          </p:cNvPr>
          <p:cNvSpPr txBox="1"/>
          <p:nvPr/>
        </p:nvSpPr>
        <p:spPr>
          <a:xfrm>
            <a:off x="487913" y="1003973"/>
            <a:ext cx="113193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근력 </a:t>
            </a:r>
            <a:r>
              <a:rPr lang="en-US" altLang="ko-KR" dirty="0"/>
              <a:t>0. </a:t>
            </a:r>
            <a:r>
              <a:rPr lang="ko-KR" altLang="en-US" dirty="0"/>
              <a:t>능력 대미지는 총 별 고정</a:t>
            </a:r>
            <a:r>
              <a:rPr lang="en-US" altLang="ko-KR" dirty="0"/>
              <a:t>, </a:t>
            </a:r>
            <a:r>
              <a:rPr lang="ko-KR" altLang="en-US" dirty="0"/>
              <a:t>타수도 총 별 다른 설정</a:t>
            </a:r>
            <a:r>
              <a:rPr lang="en-US" altLang="ko-KR" dirty="0"/>
              <a:t>. 0.03</a:t>
            </a:r>
            <a:r>
              <a:rPr lang="ko-KR" altLang="en-US" dirty="0"/>
              <a:t>을 기본으로 잡자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 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근력 없이 능력 보정만 올로 받음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휘는 총알</a:t>
            </a:r>
            <a:r>
              <a:rPr lang="en-US" altLang="ko-KR" dirty="0"/>
              <a:t>: </a:t>
            </a:r>
            <a:r>
              <a:rPr lang="ko-KR" altLang="en-US" dirty="0"/>
              <a:t>근력 수치에 따라 몇 개의 공격 회피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888933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C3AEEB5-635B-CC9E-A34E-9221454EB919}"/>
              </a:ext>
            </a:extLst>
          </p:cNvPr>
          <p:cNvSpPr txBox="1"/>
          <p:nvPr/>
        </p:nvSpPr>
        <p:spPr>
          <a:xfrm>
            <a:off x="574431" y="439615"/>
            <a:ext cx="1241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무기</a:t>
            </a:r>
            <a:r>
              <a:rPr lang="en-US" altLang="ko-KR" dirty="0"/>
              <a:t>:</a:t>
            </a:r>
            <a:r>
              <a:rPr lang="ko-KR" altLang="en-US" dirty="0"/>
              <a:t> 주먹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1D231D-2F7F-F83F-96CF-2CDE57F99C49}"/>
              </a:ext>
            </a:extLst>
          </p:cNvPr>
          <p:cNvSpPr txBox="1"/>
          <p:nvPr/>
        </p:nvSpPr>
        <p:spPr>
          <a:xfrm>
            <a:off x="487913" y="1003973"/>
            <a:ext cx="1131938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근력 </a:t>
            </a:r>
            <a:r>
              <a:rPr lang="en-US" altLang="ko-KR" dirty="0"/>
              <a:t>0.01 </a:t>
            </a:r>
            <a:r>
              <a:rPr lang="ko-KR" altLang="en-US" dirty="0" err="1"/>
              <a:t>대미지</a:t>
            </a:r>
            <a:r>
              <a:rPr lang="en-US" altLang="ko-KR" dirty="0"/>
              <a:t>, </a:t>
            </a:r>
            <a:r>
              <a:rPr lang="ko-KR" altLang="en-US" dirty="0"/>
              <a:t>능력 </a:t>
            </a:r>
            <a:r>
              <a:rPr lang="en-US" altLang="ko-KR" dirty="0"/>
              <a:t>0.01 </a:t>
            </a:r>
            <a:r>
              <a:rPr lang="ko-KR" altLang="en-US" dirty="0"/>
              <a:t>타수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각 타격마다 한번씩 더 때림</a:t>
            </a:r>
            <a:r>
              <a:rPr lang="en-US" altLang="ko-KR" dirty="0"/>
              <a:t>(ex. </a:t>
            </a:r>
            <a:r>
              <a:rPr lang="ko-KR" altLang="en-US" dirty="0"/>
              <a:t>수집 무기 수집 무기인데 수집 무기 </a:t>
            </a:r>
            <a:r>
              <a:rPr lang="ko-KR" altLang="en-US" dirty="0" err="1"/>
              <a:t>무기</a:t>
            </a:r>
            <a:r>
              <a:rPr lang="ko-KR" altLang="en-US" dirty="0"/>
              <a:t> 수집 무기 무기의 형식</a:t>
            </a:r>
            <a:r>
              <a:rPr lang="en-US" altLang="ko-KR" dirty="0"/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각 타격마다 다음 적의 공격을 태워 없앰</a:t>
            </a:r>
            <a:r>
              <a:rPr lang="en-US" altLang="ko-KR" dirty="0"/>
              <a:t>. </a:t>
            </a:r>
            <a:r>
              <a:rPr lang="ko-KR" altLang="en-US" dirty="0" err="1"/>
              <a:t>불주먹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할 모든 타격을 합쳐 자신의 공격 마지막 순간에 한방으로 때림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권투장갑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389164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C3AEEB5-635B-CC9E-A34E-9221454EB919}"/>
              </a:ext>
            </a:extLst>
          </p:cNvPr>
          <p:cNvSpPr txBox="1"/>
          <p:nvPr/>
        </p:nvSpPr>
        <p:spPr>
          <a:xfrm>
            <a:off x="574431" y="439615"/>
            <a:ext cx="1241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무기</a:t>
            </a:r>
            <a:r>
              <a:rPr lang="en-US" altLang="ko-KR" dirty="0"/>
              <a:t>:</a:t>
            </a:r>
            <a:r>
              <a:rPr lang="ko-KR" altLang="en-US" dirty="0"/>
              <a:t> 채찍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1D231D-2F7F-F83F-96CF-2CDE57F99C49}"/>
              </a:ext>
            </a:extLst>
          </p:cNvPr>
          <p:cNvSpPr txBox="1"/>
          <p:nvPr/>
        </p:nvSpPr>
        <p:spPr>
          <a:xfrm>
            <a:off x="487913" y="1003973"/>
            <a:ext cx="113193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근력 </a:t>
            </a:r>
            <a:r>
              <a:rPr lang="en-US" altLang="ko-KR" dirty="0"/>
              <a:t>0.033 </a:t>
            </a:r>
            <a:r>
              <a:rPr lang="ko-KR" altLang="en-US" dirty="0" err="1"/>
              <a:t>대미지</a:t>
            </a:r>
            <a:r>
              <a:rPr lang="en-US" altLang="ko-KR" dirty="0"/>
              <a:t>, </a:t>
            </a:r>
            <a:r>
              <a:rPr lang="ko-KR" altLang="en-US" dirty="0"/>
              <a:t>능력 </a:t>
            </a:r>
            <a:r>
              <a:rPr lang="en-US" altLang="ko-KR" dirty="0"/>
              <a:t>0.033 </a:t>
            </a:r>
            <a:r>
              <a:rPr lang="ko-KR" altLang="en-US" dirty="0"/>
              <a:t>타수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싸움이 길어질 수록 마지막에 강하게 때린다</a:t>
            </a:r>
            <a:r>
              <a:rPr lang="en-US" altLang="ko-KR" dirty="0"/>
              <a:t>. </a:t>
            </a:r>
            <a:r>
              <a:rPr lang="ko-KR" altLang="en-US" dirty="0"/>
              <a:t>능력 보정</a:t>
            </a:r>
            <a:r>
              <a:rPr lang="en-US" altLang="ko-KR" dirty="0"/>
              <a:t>: </a:t>
            </a:r>
            <a:r>
              <a:rPr lang="ko-KR" altLang="en-US" dirty="0" err="1"/>
              <a:t>곱연산</a:t>
            </a:r>
            <a:r>
              <a:rPr lang="en-US" altLang="ko-KR" dirty="0"/>
              <a:t>, </a:t>
            </a:r>
            <a:r>
              <a:rPr lang="ko-KR" altLang="en-US" dirty="0"/>
              <a:t>근력 보정</a:t>
            </a:r>
            <a:r>
              <a:rPr lang="en-US" altLang="ko-KR" dirty="0"/>
              <a:t>: </a:t>
            </a:r>
            <a:r>
              <a:rPr lang="ko-KR" altLang="en-US" dirty="0" err="1"/>
              <a:t>합연산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맞는 횟수 만큼 강력하게 때린다</a:t>
            </a:r>
            <a:r>
              <a:rPr lang="en-US" altLang="ko-KR" dirty="0"/>
              <a:t>. </a:t>
            </a:r>
            <a:r>
              <a:rPr lang="ko-KR" altLang="en-US" dirty="0" err="1"/>
              <a:t>마조히스트의</a:t>
            </a:r>
            <a:r>
              <a:rPr lang="ko-KR" altLang="en-US" dirty="0"/>
              <a:t> 채찍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공격 문구의 길이만큼 강하게 때린다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56839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C3AEEB5-635B-CC9E-A34E-9221454EB919}"/>
              </a:ext>
            </a:extLst>
          </p:cNvPr>
          <p:cNvSpPr txBox="1"/>
          <p:nvPr/>
        </p:nvSpPr>
        <p:spPr>
          <a:xfrm>
            <a:off x="574431" y="43961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1D231D-2F7F-F83F-96CF-2CDE57F99C49}"/>
              </a:ext>
            </a:extLst>
          </p:cNvPr>
          <p:cNvSpPr txBox="1"/>
          <p:nvPr/>
        </p:nvSpPr>
        <p:spPr>
          <a:xfrm>
            <a:off x="487913" y="1003973"/>
            <a:ext cx="1131938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1</a:t>
            </a:r>
            <a:r>
              <a:rPr lang="ko-KR" altLang="en-US" dirty="0"/>
              <a:t>번 수집요소의 후보 나열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무기의 효율 증가</a:t>
            </a:r>
            <a:r>
              <a:rPr lang="en-US" altLang="ko-KR" dirty="0"/>
              <a:t>. </a:t>
            </a:r>
            <a:r>
              <a:rPr lang="ko-KR" altLang="en-US" dirty="0"/>
              <a:t>숫돌 모양의 장비</a:t>
            </a:r>
            <a:r>
              <a:rPr lang="en-US" altLang="ko-KR" dirty="0"/>
              <a:t>?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육성 효율을 일정량 </a:t>
            </a:r>
            <a:r>
              <a:rPr lang="ko-KR" altLang="en-US" dirty="0" err="1"/>
              <a:t>곱연산</a:t>
            </a:r>
            <a:r>
              <a:rPr lang="en-US" altLang="ko-KR" dirty="0"/>
              <a:t>. </a:t>
            </a:r>
            <a:r>
              <a:rPr lang="ko-KR" altLang="en-US" dirty="0"/>
              <a:t>책</a:t>
            </a:r>
            <a:r>
              <a:rPr lang="en-US" altLang="ko-KR" dirty="0"/>
              <a:t>?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시설을 일정 수준 업그레이드 된 상태에서 시작하기</a:t>
            </a:r>
            <a:r>
              <a:rPr lang="en-US" altLang="ko-KR" dirty="0"/>
              <a:t>. </a:t>
            </a:r>
            <a:r>
              <a:rPr lang="ko-KR" altLang="en-US" dirty="0"/>
              <a:t>건물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다양한 것들을 한번 다시 뽑을 수 있는 도구</a:t>
            </a:r>
            <a:r>
              <a:rPr lang="en-US" altLang="ko-KR" dirty="0"/>
              <a:t>, </a:t>
            </a:r>
            <a:r>
              <a:rPr lang="ko-KR" altLang="en-US" dirty="0"/>
              <a:t>이벤트</a:t>
            </a:r>
            <a:r>
              <a:rPr lang="en-US" altLang="ko-KR" dirty="0"/>
              <a:t>, </a:t>
            </a:r>
            <a:r>
              <a:rPr lang="ko-KR" altLang="en-US" dirty="0"/>
              <a:t>적</a:t>
            </a:r>
            <a:r>
              <a:rPr lang="en-US" altLang="ko-KR" dirty="0"/>
              <a:t>, (</a:t>
            </a:r>
            <a:r>
              <a:rPr lang="ko-KR" altLang="en-US" dirty="0"/>
              <a:t>보스</a:t>
            </a:r>
            <a:r>
              <a:rPr lang="en-US" altLang="ko-KR" dirty="0"/>
              <a:t>), </a:t>
            </a:r>
            <a:r>
              <a:rPr lang="ko-KR" altLang="en-US" dirty="0"/>
              <a:t>예언</a:t>
            </a:r>
            <a:r>
              <a:rPr lang="en-US" altLang="ko-KR" dirty="0"/>
              <a:t>. </a:t>
            </a:r>
            <a:r>
              <a:rPr lang="ko-KR" altLang="en-US" dirty="0"/>
              <a:t>주사위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err="1"/>
              <a:t>주특성</a:t>
            </a:r>
            <a:r>
              <a:rPr lang="ko-KR" altLang="en-US" dirty="0"/>
              <a:t> 부특성의 증가 폭을 늘려 줌</a:t>
            </a:r>
            <a:r>
              <a:rPr lang="en-US" altLang="ko-KR" dirty="0"/>
              <a:t>. </a:t>
            </a:r>
          </a:p>
          <a:p>
            <a:pPr marL="285750" indent="-285750">
              <a:buFontTx/>
              <a:buChar char="-"/>
            </a:pPr>
            <a:r>
              <a:rPr lang="ko-KR" altLang="en-US" dirty="0" err="1"/>
              <a:t>페이즈</a:t>
            </a:r>
            <a:r>
              <a:rPr lang="ko-KR" altLang="en-US" dirty="0"/>
              <a:t> 별 턴 수를 늘려 줌</a:t>
            </a:r>
            <a:r>
              <a:rPr lang="en-US" altLang="ko-KR" dirty="0"/>
              <a:t>. </a:t>
            </a:r>
            <a:r>
              <a:rPr lang="ko-KR" altLang="en-US" dirty="0"/>
              <a:t>회중시계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 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01134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C3AEEB5-635B-CC9E-A34E-9221454EB919}"/>
              </a:ext>
            </a:extLst>
          </p:cNvPr>
          <p:cNvSpPr txBox="1"/>
          <p:nvPr/>
        </p:nvSpPr>
        <p:spPr>
          <a:xfrm>
            <a:off x="574431" y="43961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1D231D-2F7F-F83F-96CF-2CDE57F99C49}"/>
              </a:ext>
            </a:extLst>
          </p:cNvPr>
          <p:cNvSpPr txBox="1"/>
          <p:nvPr/>
        </p:nvSpPr>
        <p:spPr>
          <a:xfrm>
            <a:off x="487913" y="1003973"/>
            <a:ext cx="1131938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무기 아이템의 저장 구조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이름</a:t>
            </a:r>
            <a:r>
              <a:rPr lang="en-US" altLang="ko-KR" dirty="0"/>
              <a:t>, </a:t>
            </a:r>
            <a:r>
              <a:rPr lang="ko-KR" altLang="en-US" dirty="0"/>
              <a:t>근력</a:t>
            </a:r>
            <a:r>
              <a:rPr lang="en-US" altLang="ko-KR" dirty="0"/>
              <a:t> </a:t>
            </a:r>
            <a:r>
              <a:rPr lang="ko-KR" altLang="en-US" dirty="0"/>
              <a:t>계산 값</a:t>
            </a:r>
            <a:r>
              <a:rPr lang="en-US" altLang="ko-KR" dirty="0"/>
              <a:t>, </a:t>
            </a:r>
            <a:r>
              <a:rPr lang="ko-KR" altLang="en-US" dirty="0"/>
              <a:t>기술 계산 값</a:t>
            </a:r>
            <a:r>
              <a:rPr lang="en-US" altLang="ko-KR" dirty="0"/>
              <a:t>, </a:t>
            </a:r>
            <a:r>
              <a:rPr lang="ko-KR" altLang="en-US" dirty="0"/>
              <a:t>추가 능력</a:t>
            </a:r>
            <a:r>
              <a:rPr lang="en-US" altLang="ko-KR" dirty="0"/>
              <a:t>, </a:t>
            </a:r>
            <a:r>
              <a:rPr lang="ko-KR" altLang="en-US" dirty="0"/>
              <a:t>설명 텍스트</a:t>
            </a:r>
            <a:r>
              <a:rPr lang="en-US" altLang="ko-KR" dirty="0"/>
              <a:t>, </a:t>
            </a:r>
            <a:r>
              <a:rPr lang="ko-KR" altLang="en-US" dirty="0"/>
              <a:t>종류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 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49382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C3AEEB5-635B-CC9E-A34E-9221454EB919}"/>
              </a:ext>
            </a:extLst>
          </p:cNvPr>
          <p:cNvSpPr txBox="1"/>
          <p:nvPr/>
        </p:nvSpPr>
        <p:spPr>
          <a:xfrm>
            <a:off x="574431" y="43961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1D231D-2F7F-F83F-96CF-2CDE57F99C49}"/>
              </a:ext>
            </a:extLst>
          </p:cNvPr>
          <p:cNvSpPr txBox="1"/>
          <p:nvPr/>
        </p:nvSpPr>
        <p:spPr>
          <a:xfrm>
            <a:off x="487913" y="1003973"/>
            <a:ext cx="1131938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이하는 </a:t>
            </a:r>
            <a:r>
              <a:rPr lang="en-US" altLang="ko-KR" dirty="0"/>
              <a:t>2</a:t>
            </a:r>
            <a:r>
              <a:rPr lang="ko-KR" altLang="en-US" dirty="0"/>
              <a:t>번 종류의 수집요소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전투관련</a:t>
            </a:r>
            <a:r>
              <a:rPr lang="en-US" altLang="ko-KR" dirty="0"/>
              <a:t>. </a:t>
            </a:r>
            <a:r>
              <a:rPr lang="ko-KR" altLang="en-US" dirty="0"/>
              <a:t>이건 장비 </a:t>
            </a:r>
            <a:r>
              <a:rPr lang="en-US" altLang="ko-KR" dirty="0"/>
              <a:t>or </a:t>
            </a:r>
            <a:r>
              <a:rPr lang="ko-KR" altLang="en-US" dirty="0"/>
              <a:t>도구 라고 칭해서 따로 관리하자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문장 하나를 통째로 옮길 수 있음</a:t>
            </a:r>
            <a:r>
              <a:rPr lang="en-US" altLang="ko-KR" dirty="0"/>
              <a:t>.(</a:t>
            </a:r>
            <a:r>
              <a:rPr lang="ko-KR" altLang="en-US" dirty="0"/>
              <a:t>확률 계산을 다시 해야 하고 승리 확률이 변함</a:t>
            </a:r>
            <a:r>
              <a:rPr lang="en-US" altLang="ko-KR" dirty="0"/>
              <a:t>.)</a:t>
            </a:r>
            <a:r>
              <a:rPr lang="ko-KR" altLang="en-US" dirty="0" err="1"/>
              <a:t>사슬낫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모든 공격과 방어가 랜덤화 됨</a:t>
            </a:r>
            <a:r>
              <a:rPr lang="en-US" altLang="ko-KR" dirty="0"/>
              <a:t>.(</a:t>
            </a:r>
            <a:r>
              <a:rPr lang="ko-KR" altLang="en-US" dirty="0"/>
              <a:t>수치는 </a:t>
            </a:r>
            <a:r>
              <a:rPr lang="ko-KR" altLang="en-US" dirty="0" err="1"/>
              <a:t>그대로지만</a:t>
            </a:r>
            <a:r>
              <a:rPr lang="ko-KR" altLang="en-US" dirty="0"/>
              <a:t> </a:t>
            </a:r>
            <a:r>
              <a:rPr lang="en-US" altLang="ko-KR" dirty="0"/>
              <a:t>+-</a:t>
            </a:r>
            <a:r>
              <a:rPr lang="ko-KR" altLang="en-US" dirty="0"/>
              <a:t>가 랜덤화</a:t>
            </a:r>
            <a:r>
              <a:rPr lang="en-US" altLang="ko-KR" dirty="0"/>
              <a:t>.)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적 별로 일정 턴 수를 씹는 아이템</a:t>
            </a:r>
            <a:r>
              <a:rPr lang="en-US" altLang="ko-KR" dirty="0"/>
              <a:t>. </a:t>
            </a:r>
            <a:r>
              <a:rPr lang="ko-KR" altLang="en-US" dirty="0"/>
              <a:t>강할수록 턴 수가 줄어듦</a:t>
            </a:r>
            <a:r>
              <a:rPr lang="en-US" altLang="ko-KR" dirty="0"/>
              <a:t>. </a:t>
            </a:r>
            <a:r>
              <a:rPr lang="ko-KR" altLang="en-US" dirty="0"/>
              <a:t>수면제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적의 공격을 한 턴 반사</a:t>
            </a:r>
            <a:r>
              <a:rPr lang="en-US" altLang="ko-KR" dirty="0"/>
              <a:t>. </a:t>
            </a:r>
            <a:r>
              <a:rPr lang="ko-KR" altLang="en-US" dirty="0"/>
              <a:t>거울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매 전투 타격수마다 체력 </a:t>
            </a:r>
            <a:r>
              <a:rPr lang="en-US" altLang="ko-KR" dirty="0"/>
              <a:t>or </a:t>
            </a:r>
            <a:r>
              <a:rPr lang="ko-KR" altLang="en-US" dirty="0"/>
              <a:t>근력 값이 올라감</a:t>
            </a:r>
            <a:r>
              <a:rPr lang="en-US" altLang="ko-KR" dirty="0"/>
              <a:t>. </a:t>
            </a:r>
            <a:r>
              <a:rPr lang="ko-KR" altLang="en-US" dirty="0"/>
              <a:t>모래주머니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무기일지는 모르지만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57430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C3AEEB5-635B-CC9E-A34E-9221454EB919}"/>
              </a:ext>
            </a:extLst>
          </p:cNvPr>
          <p:cNvSpPr txBox="1"/>
          <p:nvPr/>
        </p:nvSpPr>
        <p:spPr>
          <a:xfrm>
            <a:off x="574431" y="43961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1D231D-2F7F-F83F-96CF-2CDE57F99C49}"/>
              </a:ext>
            </a:extLst>
          </p:cNvPr>
          <p:cNvSpPr txBox="1"/>
          <p:nvPr/>
        </p:nvSpPr>
        <p:spPr>
          <a:xfrm>
            <a:off x="487913" y="1003973"/>
            <a:ext cx="1131938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비전투관련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수집 시기에 모든 수치를 다시 찍을 수 있다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화술이 일정 수치 증가한다</a:t>
            </a:r>
            <a:r>
              <a:rPr lang="en-US" altLang="ko-KR" dirty="0"/>
              <a:t>. </a:t>
            </a:r>
            <a:r>
              <a:rPr lang="ko-KR" altLang="en-US" dirty="0"/>
              <a:t>발음교정기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명상이 일정 수치 증가한다</a:t>
            </a:r>
            <a:r>
              <a:rPr lang="en-US" altLang="ko-KR" dirty="0"/>
              <a:t>. </a:t>
            </a:r>
            <a:r>
              <a:rPr lang="ko-KR" altLang="en-US" dirty="0"/>
              <a:t>탄생석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지력이 일정 수치 증가한다</a:t>
            </a:r>
            <a:r>
              <a:rPr lang="en-US" altLang="ko-KR" dirty="0"/>
              <a:t>. </a:t>
            </a:r>
            <a:r>
              <a:rPr lang="ko-KR" altLang="en-US" dirty="0"/>
              <a:t>큐브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지력에 비례하여 근력이 증가한다</a:t>
            </a:r>
            <a:r>
              <a:rPr lang="en-US" altLang="ko-KR" dirty="0"/>
              <a:t>. </a:t>
            </a:r>
            <a:r>
              <a:rPr lang="ko-KR" altLang="en-US" dirty="0" err="1"/>
              <a:t>개무거운책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체력이 증가하는 대신 화술이 일정 수치 낮아진다</a:t>
            </a:r>
            <a:r>
              <a:rPr lang="en-US" altLang="ko-KR" dirty="0"/>
              <a:t>. </a:t>
            </a:r>
            <a:r>
              <a:rPr lang="ko-KR" altLang="en-US" dirty="0"/>
              <a:t>마우스피스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err="1"/>
              <a:t>매턴마다</a:t>
            </a:r>
            <a:r>
              <a:rPr lang="ko-KR" altLang="en-US" dirty="0"/>
              <a:t> 지력이 증가한다</a:t>
            </a:r>
            <a:r>
              <a:rPr lang="en-US" altLang="ko-KR" dirty="0"/>
              <a:t>. </a:t>
            </a:r>
            <a:r>
              <a:rPr lang="ko-KR" altLang="en-US" dirty="0"/>
              <a:t>하지만 최대 수치를 넘게 되면 </a:t>
            </a:r>
            <a:r>
              <a:rPr lang="en-US" altLang="ko-KR" dirty="0"/>
              <a:t>0</a:t>
            </a:r>
            <a:r>
              <a:rPr lang="ko-KR" altLang="en-US" dirty="0"/>
              <a:t>부터 시작한다</a:t>
            </a:r>
            <a:r>
              <a:rPr lang="en-US" altLang="ko-KR" dirty="0"/>
              <a:t>. </a:t>
            </a:r>
            <a:r>
              <a:rPr lang="ko-KR" altLang="en-US" dirty="0"/>
              <a:t>뫼비우스의 </a:t>
            </a:r>
            <a:r>
              <a:rPr lang="ko-KR" altLang="en-US" dirty="0" err="1"/>
              <a:t>띄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동료 육성 효율이 크게 증가한다</a:t>
            </a:r>
            <a:r>
              <a:rPr lang="en-US" altLang="ko-KR" dirty="0"/>
              <a:t>. </a:t>
            </a:r>
            <a:r>
              <a:rPr lang="ko-KR" altLang="en-US" dirty="0"/>
              <a:t>그러나 일정 </a:t>
            </a:r>
            <a:r>
              <a:rPr lang="ko-KR" altLang="en-US" dirty="0" err="1"/>
              <a:t>턴수</a:t>
            </a:r>
            <a:r>
              <a:rPr lang="ko-KR" altLang="en-US" dirty="0"/>
              <a:t> </a:t>
            </a:r>
            <a:r>
              <a:rPr lang="en-US" altLang="ko-KR" dirty="0"/>
              <a:t>or </a:t>
            </a:r>
            <a:r>
              <a:rPr lang="ko-KR" altLang="en-US" dirty="0"/>
              <a:t>일정 수치를 </a:t>
            </a:r>
            <a:r>
              <a:rPr lang="ko-KR" altLang="en-US" dirty="0" err="1"/>
              <a:t>넘게되면</a:t>
            </a:r>
            <a:r>
              <a:rPr lang="ko-KR" altLang="en-US" dirty="0"/>
              <a:t> 동료가 랜덤으로 떠남</a:t>
            </a:r>
            <a:r>
              <a:rPr lang="en-US" altLang="ko-KR" dirty="0"/>
              <a:t>. </a:t>
            </a:r>
            <a:r>
              <a:rPr lang="ko-KR" altLang="en-US" dirty="0" err="1"/>
              <a:t>연설가의</a:t>
            </a:r>
            <a:r>
              <a:rPr lang="ko-KR" altLang="en-US" dirty="0"/>
              <a:t> 동상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턴마다 랜덤하게 근력</a:t>
            </a:r>
            <a:r>
              <a:rPr lang="en-US" altLang="ko-KR" dirty="0"/>
              <a:t>, </a:t>
            </a:r>
            <a:r>
              <a:rPr lang="ko-KR" altLang="en-US" dirty="0"/>
              <a:t>체력 감소 </a:t>
            </a:r>
            <a:r>
              <a:rPr lang="en-US" altLang="ko-KR" dirty="0"/>
              <a:t>but </a:t>
            </a:r>
            <a:r>
              <a:rPr lang="ko-KR" altLang="en-US" dirty="0"/>
              <a:t>명상 증가</a:t>
            </a:r>
            <a:r>
              <a:rPr lang="en-US" altLang="ko-KR" dirty="0"/>
              <a:t>. LSD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84516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C3AEEB5-635B-CC9E-A34E-9221454EB919}"/>
              </a:ext>
            </a:extLst>
          </p:cNvPr>
          <p:cNvSpPr txBox="1"/>
          <p:nvPr/>
        </p:nvSpPr>
        <p:spPr>
          <a:xfrm>
            <a:off x="574431" y="43961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무기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1D231D-2F7F-F83F-96CF-2CDE57F99C49}"/>
              </a:ext>
            </a:extLst>
          </p:cNvPr>
          <p:cNvSpPr txBox="1"/>
          <p:nvPr/>
        </p:nvSpPr>
        <p:spPr>
          <a:xfrm>
            <a:off x="487913" y="1003973"/>
            <a:ext cx="1131938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무한으로 챙길 수 있는 수집요소가 있는가 하면</a:t>
            </a:r>
            <a:r>
              <a:rPr lang="en-US" altLang="ko-KR" dirty="0"/>
              <a:t>, </a:t>
            </a:r>
            <a:r>
              <a:rPr lang="ko-KR" altLang="en-US" dirty="0"/>
              <a:t>단 하나만 착용 가능한 무기도 존재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무기는 유저의 전투 스타일을 결정하며</a:t>
            </a:r>
            <a:r>
              <a:rPr lang="en-US" altLang="ko-KR" dirty="0"/>
              <a:t>, </a:t>
            </a:r>
            <a:r>
              <a:rPr lang="ko-KR" altLang="en-US" dirty="0"/>
              <a:t>적들도 모두 무기를 착용하고 있다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무기는 종류가 많아서 종류별로</a:t>
            </a:r>
            <a:r>
              <a:rPr lang="en-US" altLang="ko-KR" dirty="0"/>
              <a:t>… </a:t>
            </a:r>
            <a:r>
              <a:rPr lang="ko-KR" altLang="en-US" dirty="0" err="1"/>
              <a:t>다섯개</a:t>
            </a:r>
            <a:r>
              <a:rPr lang="ko-KR" altLang="en-US" dirty="0"/>
              <a:t> 정도 있으면</a:t>
            </a:r>
            <a:r>
              <a:rPr lang="en-US" altLang="ko-KR" dirty="0"/>
              <a:t>…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단검</a:t>
            </a:r>
            <a:r>
              <a:rPr lang="en-US" altLang="ko-KR" dirty="0"/>
              <a:t>: </a:t>
            </a:r>
            <a:r>
              <a:rPr lang="ko-KR" altLang="en-US" dirty="0"/>
              <a:t>타수가 많은 대신 근력 보정 감소</a:t>
            </a:r>
            <a:r>
              <a:rPr lang="en-US" altLang="ko-KR" dirty="0"/>
              <a:t>. </a:t>
            </a:r>
            <a:r>
              <a:rPr lang="ko-KR" altLang="en-US" dirty="0"/>
              <a:t>능력 보정</a:t>
            </a:r>
            <a:r>
              <a:rPr lang="en-US" altLang="ko-KR" dirty="0"/>
              <a:t>: </a:t>
            </a:r>
            <a:r>
              <a:rPr lang="ko-KR" altLang="en-US" dirty="0"/>
              <a:t>타수 증가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활</a:t>
            </a:r>
            <a:r>
              <a:rPr lang="en-US" altLang="ko-KR" dirty="0"/>
              <a:t>: </a:t>
            </a:r>
            <a:r>
              <a:rPr lang="ko-KR" altLang="en-US" dirty="0"/>
              <a:t>좀 더 나중에 때릴 수 있게 하기</a:t>
            </a:r>
            <a:r>
              <a:rPr lang="en-US" altLang="ko-KR" dirty="0"/>
              <a:t>(</a:t>
            </a:r>
            <a:r>
              <a:rPr lang="ko-KR" altLang="en-US" dirty="0"/>
              <a:t>왜</a:t>
            </a:r>
            <a:r>
              <a:rPr lang="en-US" altLang="ko-KR" dirty="0"/>
              <a:t>? </a:t>
            </a:r>
            <a:r>
              <a:rPr lang="ko-KR" altLang="en-US" dirty="0"/>
              <a:t>확률이 극에 가까워질 수록 보정이 붙기 때문에</a:t>
            </a:r>
            <a:r>
              <a:rPr lang="en-US" altLang="ko-KR" dirty="0"/>
              <a:t>, </a:t>
            </a:r>
            <a:r>
              <a:rPr lang="ko-KR" altLang="en-US" dirty="0"/>
              <a:t>나중에 때리게 되면 더 많은 이득을 볼 수 있다</a:t>
            </a:r>
            <a:r>
              <a:rPr lang="en-US" altLang="ko-KR" dirty="0"/>
              <a:t>. </a:t>
            </a:r>
            <a:r>
              <a:rPr lang="ko-KR" altLang="en-US" dirty="0"/>
              <a:t>아니면 적의 스킬이 발동한 뒤에 사용하는 것도 좋은 효과</a:t>
            </a:r>
            <a:r>
              <a:rPr lang="en-US" altLang="ko-KR" dirty="0"/>
              <a:t>) </a:t>
            </a:r>
            <a:r>
              <a:rPr lang="ko-KR" altLang="en-US" dirty="0"/>
              <a:t>능력 보정</a:t>
            </a:r>
            <a:r>
              <a:rPr lang="en-US" altLang="ko-KR" dirty="0"/>
              <a:t>: </a:t>
            </a:r>
            <a:r>
              <a:rPr lang="ko-KR" altLang="en-US" dirty="0"/>
              <a:t>더 나중에 때릴 수 있음</a:t>
            </a:r>
            <a:r>
              <a:rPr lang="en-US" altLang="ko-KR" dirty="0"/>
              <a:t>. </a:t>
            </a:r>
            <a:r>
              <a:rPr lang="ko-KR" altLang="en-US" dirty="0"/>
              <a:t>이걸 능력 보정에 따라 내가 하나 할 때 적이 몇 개를 </a:t>
            </a:r>
            <a:r>
              <a:rPr lang="ko-KR" altLang="en-US" dirty="0" err="1"/>
              <a:t>해야하는지를</a:t>
            </a:r>
            <a:r>
              <a:rPr lang="ko-KR" altLang="en-US" dirty="0"/>
              <a:t> 정해주자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대검</a:t>
            </a:r>
            <a:r>
              <a:rPr lang="en-US" altLang="ko-KR" dirty="0"/>
              <a:t>: </a:t>
            </a:r>
            <a:r>
              <a:rPr lang="ko-KR" altLang="en-US" dirty="0"/>
              <a:t>근력 보정 최대치</a:t>
            </a:r>
            <a:r>
              <a:rPr lang="en-US" altLang="ko-KR" dirty="0"/>
              <a:t>, </a:t>
            </a:r>
            <a:r>
              <a:rPr lang="ko-KR" altLang="en-US" dirty="0"/>
              <a:t>대신 타수가 적어 공격이 먼저 끝나게 될 듯</a:t>
            </a:r>
            <a:r>
              <a:rPr lang="en-US" altLang="ko-KR" dirty="0"/>
              <a:t>. </a:t>
            </a:r>
            <a:r>
              <a:rPr lang="ko-KR" altLang="en-US" dirty="0"/>
              <a:t>능력 보정</a:t>
            </a:r>
            <a:r>
              <a:rPr lang="en-US" altLang="ko-KR" dirty="0"/>
              <a:t>: </a:t>
            </a:r>
            <a:r>
              <a:rPr lang="ko-KR" altLang="en-US" dirty="0"/>
              <a:t>근력 보정 효율 증가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총</a:t>
            </a:r>
            <a:r>
              <a:rPr lang="en-US" altLang="ko-KR" dirty="0"/>
              <a:t>: </a:t>
            </a:r>
            <a:r>
              <a:rPr lang="ko-KR" altLang="en-US" dirty="0"/>
              <a:t>근력 보정은 없다시피</a:t>
            </a:r>
            <a:r>
              <a:rPr lang="en-US" altLang="ko-KR" dirty="0"/>
              <a:t>, </a:t>
            </a:r>
            <a:r>
              <a:rPr lang="ko-KR" altLang="en-US" dirty="0"/>
              <a:t>대신 능력 보정으로 </a:t>
            </a:r>
            <a:r>
              <a:rPr lang="ko-KR" altLang="en-US" dirty="0" err="1"/>
              <a:t>대미지</a:t>
            </a:r>
            <a:r>
              <a:rPr lang="ko-KR" altLang="en-US" dirty="0"/>
              <a:t> 증가</a:t>
            </a:r>
            <a:r>
              <a:rPr lang="en-US" altLang="ko-KR" dirty="0"/>
              <a:t>. </a:t>
            </a:r>
            <a:r>
              <a:rPr lang="ko-KR" altLang="en-US" dirty="0"/>
              <a:t>타수와 </a:t>
            </a:r>
            <a:r>
              <a:rPr lang="ko-KR" altLang="en-US" dirty="0" err="1"/>
              <a:t>늦춰짐</a:t>
            </a:r>
            <a:r>
              <a:rPr lang="ko-KR" altLang="en-US" dirty="0"/>
              <a:t> 효과가 단검과 활의 중간 수준 정도</a:t>
            </a:r>
            <a:r>
              <a:rPr lang="en-US" altLang="ko-KR" dirty="0"/>
              <a:t>?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주먹</a:t>
            </a:r>
            <a:r>
              <a:rPr lang="en-US" altLang="ko-KR" dirty="0"/>
              <a:t>: </a:t>
            </a:r>
            <a:r>
              <a:rPr lang="ko-KR" altLang="en-US" dirty="0"/>
              <a:t>무기의 효과를 다른 수집요소들의 효과와 번갈아 가며 사용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채찍</a:t>
            </a:r>
            <a:r>
              <a:rPr lang="en-US" altLang="ko-KR" dirty="0"/>
              <a:t>: </a:t>
            </a:r>
            <a:r>
              <a:rPr lang="ko-KR" altLang="en-US" dirty="0"/>
              <a:t>전투가 길어질 수록 대미지가 커짐</a:t>
            </a:r>
            <a:r>
              <a:rPr lang="en-US" altLang="ko-KR" dirty="0"/>
              <a:t>?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기본적으로 무기는 각 효율과 근력</a:t>
            </a:r>
            <a:r>
              <a:rPr lang="en-US" altLang="ko-KR" dirty="0"/>
              <a:t>, </a:t>
            </a:r>
            <a:r>
              <a:rPr lang="ko-KR" altLang="en-US" dirty="0"/>
              <a:t>능력 보정 수치가 다르지만</a:t>
            </a:r>
            <a:r>
              <a:rPr lang="en-US" altLang="ko-KR" dirty="0"/>
              <a:t>, </a:t>
            </a:r>
            <a:r>
              <a:rPr lang="ko-KR" altLang="en-US" dirty="0"/>
              <a:t>성능 차이는 크게 없도록 </a:t>
            </a:r>
            <a:r>
              <a:rPr lang="ko-KR" altLang="en-US" dirty="0" err="1"/>
              <a:t>하려는게</a:t>
            </a:r>
            <a:r>
              <a:rPr lang="ko-KR" altLang="en-US" dirty="0"/>
              <a:t> 포인트다</a:t>
            </a:r>
            <a:r>
              <a:rPr lang="en-US" altLang="ko-KR" dirty="0"/>
              <a:t>. </a:t>
            </a:r>
            <a:r>
              <a:rPr lang="ko-KR" altLang="en-US" dirty="0" err="1"/>
              <a:t>다크소울의</a:t>
            </a:r>
            <a:r>
              <a:rPr lang="ko-KR" altLang="en-US" dirty="0"/>
              <a:t> 무기 시스템과 </a:t>
            </a:r>
            <a:r>
              <a:rPr lang="ko-KR" altLang="en-US" dirty="0" err="1"/>
              <a:t>비슷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071215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C3AEEB5-635B-CC9E-A34E-9221454EB919}"/>
              </a:ext>
            </a:extLst>
          </p:cNvPr>
          <p:cNvSpPr txBox="1"/>
          <p:nvPr/>
        </p:nvSpPr>
        <p:spPr>
          <a:xfrm>
            <a:off x="574431" y="439615"/>
            <a:ext cx="1241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무기</a:t>
            </a:r>
            <a:r>
              <a:rPr lang="en-US" altLang="ko-KR" dirty="0"/>
              <a:t>:</a:t>
            </a:r>
            <a:r>
              <a:rPr lang="ko-KR" altLang="en-US" dirty="0"/>
              <a:t> 단검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1D231D-2F7F-F83F-96CF-2CDE57F99C49}"/>
              </a:ext>
            </a:extLst>
          </p:cNvPr>
          <p:cNvSpPr txBox="1"/>
          <p:nvPr/>
        </p:nvSpPr>
        <p:spPr>
          <a:xfrm>
            <a:off x="487913" y="1003973"/>
            <a:ext cx="1131938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기초 </a:t>
            </a:r>
            <a:r>
              <a:rPr lang="ko-KR" altLang="en-US" dirty="0" err="1"/>
              <a:t>스탯</a:t>
            </a:r>
            <a:r>
              <a:rPr lang="en-US" altLang="ko-KR" dirty="0"/>
              <a:t>: </a:t>
            </a:r>
            <a:r>
              <a:rPr lang="ko-KR" altLang="en-US" dirty="0"/>
              <a:t>근력 </a:t>
            </a:r>
            <a:r>
              <a:rPr lang="en-US" altLang="ko-KR" dirty="0"/>
              <a:t>0.005</a:t>
            </a:r>
            <a:r>
              <a:rPr lang="ko-KR" altLang="en-US" dirty="0"/>
              <a:t>배 데미지</a:t>
            </a:r>
            <a:r>
              <a:rPr lang="en-US" altLang="ko-KR" dirty="0"/>
              <a:t>, </a:t>
            </a:r>
            <a:r>
              <a:rPr lang="ko-KR" altLang="en-US" dirty="0"/>
              <a:t>능력 </a:t>
            </a:r>
            <a:r>
              <a:rPr lang="en-US" altLang="ko-KR" dirty="0"/>
              <a:t>0.02</a:t>
            </a:r>
            <a:r>
              <a:rPr lang="ko-KR" altLang="en-US" dirty="0"/>
              <a:t>배로 타수</a:t>
            </a:r>
            <a:r>
              <a:rPr lang="en-US" altLang="ko-KR" dirty="0"/>
              <a:t>(</a:t>
            </a:r>
            <a:r>
              <a:rPr lang="ko-KR" altLang="en-US" dirty="0"/>
              <a:t>타수는 올림</a:t>
            </a:r>
            <a:r>
              <a:rPr lang="en-US" altLang="ko-KR" dirty="0"/>
              <a:t>).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최대 데미지 </a:t>
            </a:r>
            <a:r>
              <a:rPr lang="en-US" altLang="ko-KR" dirty="0"/>
              <a:t>5, </a:t>
            </a:r>
            <a:r>
              <a:rPr lang="ko-KR" altLang="en-US" dirty="0"/>
              <a:t>타수 </a:t>
            </a:r>
            <a:r>
              <a:rPr lang="en-US" altLang="ko-KR" dirty="0"/>
              <a:t>20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최소 </a:t>
            </a:r>
            <a:r>
              <a:rPr lang="en-US" altLang="ko-KR" dirty="0"/>
              <a:t>X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처음에 타격을 몰아서 하는데</a:t>
            </a:r>
            <a:r>
              <a:rPr lang="en-US" altLang="ko-KR" dirty="0"/>
              <a:t>(</a:t>
            </a:r>
            <a:r>
              <a:rPr lang="ko-KR" altLang="en-US" dirty="0"/>
              <a:t>물론 상대와 순서대로임</a:t>
            </a:r>
            <a:r>
              <a:rPr lang="en-US" altLang="ko-KR" dirty="0"/>
              <a:t>), </a:t>
            </a:r>
            <a:r>
              <a:rPr lang="ko-KR" altLang="en-US" dirty="0"/>
              <a:t>횟수는 능력 수치에 비례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각 타격별로 점진적으로 늘어나는 </a:t>
            </a:r>
            <a:r>
              <a:rPr lang="ko-KR" altLang="en-US" dirty="0" err="1"/>
              <a:t>대미지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각 타격별로 랜덤하게 주어지는 </a:t>
            </a:r>
            <a:r>
              <a:rPr lang="ko-KR" altLang="en-US" dirty="0" err="1"/>
              <a:t>대미지</a:t>
            </a:r>
            <a:r>
              <a:rPr lang="en-US" altLang="ko-KR" dirty="0"/>
              <a:t>. </a:t>
            </a:r>
            <a:r>
              <a:rPr lang="ko-KR" altLang="en-US" dirty="0"/>
              <a:t>나이프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68522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C3AEEB5-635B-CC9E-A34E-9221454EB919}"/>
              </a:ext>
            </a:extLst>
          </p:cNvPr>
          <p:cNvSpPr txBox="1"/>
          <p:nvPr/>
        </p:nvSpPr>
        <p:spPr>
          <a:xfrm>
            <a:off x="574431" y="439615"/>
            <a:ext cx="1010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무기</a:t>
            </a:r>
            <a:r>
              <a:rPr lang="en-US" altLang="ko-KR" dirty="0"/>
              <a:t>:</a:t>
            </a:r>
            <a:r>
              <a:rPr lang="ko-KR" altLang="en-US" dirty="0"/>
              <a:t> 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1D231D-2F7F-F83F-96CF-2CDE57F99C49}"/>
              </a:ext>
            </a:extLst>
          </p:cNvPr>
          <p:cNvSpPr txBox="1"/>
          <p:nvPr/>
        </p:nvSpPr>
        <p:spPr>
          <a:xfrm>
            <a:off x="487913" y="1003973"/>
            <a:ext cx="1131938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기초 </a:t>
            </a:r>
            <a:r>
              <a:rPr lang="ko-KR" altLang="en-US" dirty="0" err="1"/>
              <a:t>스탯</a:t>
            </a:r>
            <a:r>
              <a:rPr lang="en-US" altLang="ko-KR" dirty="0"/>
              <a:t>: </a:t>
            </a:r>
            <a:r>
              <a:rPr lang="ko-KR" altLang="en-US" dirty="0"/>
              <a:t>근력 </a:t>
            </a:r>
            <a:r>
              <a:rPr lang="en-US" altLang="ko-KR" dirty="0"/>
              <a:t>500</a:t>
            </a:r>
            <a:r>
              <a:rPr lang="ko-KR" altLang="en-US" dirty="0"/>
              <a:t>까지만 상한선</a:t>
            </a:r>
            <a:r>
              <a:rPr lang="en-US" altLang="ko-KR" dirty="0"/>
              <a:t> + 0.025 </a:t>
            </a:r>
            <a:r>
              <a:rPr lang="ko-KR" altLang="en-US" dirty="0" err="1"/>
              <a:t>대미지</a:t>
            </a:r>
            <a:r>
              <a:rPr lang="en-US" altLang="ko-KR" dirty="0"/>
              <a:t>, </a:t>
            </a:r>
            <a:r>
              <a:rPr lang="ko-KR" altLang="en-US" dirty="0"/>
              <a:t>능력 </a:t>
            </a:r>
            <a:r>
              <a:rPr lang="en-US" altLang="ko-KR" dirty="0"/>
              <a:t>0.033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먼저 적이 때리도록 모든 공격을 기다림</a:t>
            </a:r>
            <a:r>
              <a:rPr lang="en-US" altLang="ko-KR" dirty="0"/>
              <a:t>. </a:t>
            </a:r>
            <a:r>
              <a:rPr lang="ko-KR" altLang="en-US" dirty="0"/>
              <a:t>문장 수는 능력 수치에 비례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기다린 문구 수만큼 </a:t>
            </a:r>
            <a:r>
              <a:rPr lang="ko-KR" altLang="en-US" dirty="0" err="1"/>
              <a:t>대미지</a:t>
            </a:r>
            <a:r>
              <a:rPr lang="ko-KR" altLang="en-US" dirty="0"/>
              <a:t> 추가 증가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기다린 문구 수만큼 적의 공격 일정 개수 무효화</a:t>
            </a:r>
            <a:r>
              <a:rPr lang="en-US" altLang="ko-KR" dirty="0"/>
              <a:t>. </a:t>
            </a:r>
            <a:r>
              <a:rPr lang="ko-KR" altLang="en-US" dirty="0"/>
              <a:t>큐피드의 화살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201666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C3AEEB5-635B-CC9E-A34E-9221454EB919}"/>
              </a:ext>
            </a:extLst>
          </p:cNvPr>
          <p:cNvSpPr txBox="1"/>
          <p:nvPr/>
        </p:nvSpPr>
        <p:spPr>
          <a:xfrm>
            <a:off x="574431" y="439615"/>
            <a:ext cx="1241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무기</a:t>
            </a:r>
            <a:r>
              <a:rPr lang="en-US" altLang="ko-KR" dirty="0"/>
              <a:t>:</a:t>
            </a:r>
            <a:r>
              <a:rPr lang="ko-KR" altLang="en-US" dirty="0"/>
              <a:t> 대검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1D231D-2F7F-F83F-96CF-2CDE57F99C49}"/>
              </a:ext>
            </a:extLst>
          </p:cNvPr>
          <p:cNvSpPr txBox="1"/>
          <p:nvPr/>
        </p:nvSpPr>
        <p:spPr>
          <a:xfrm>
            <a:off x="487913" y="1003973"/>
            <a:ext cx="1131938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근력 </a:t>
            </a:r>
            <a:r>
              <a:rPr lang="en-US" altLang="ko-KR" dirty="0"/>
              <a:t>0.05 </a:t>
            </a:r>
            <a:r>
              <a:rPr lang="ko-KR" altLang="en-US" dirty="0" err="1"/>
              <a:t>대미지</a:t>
            </a:r>
            <a:r>
              <a:rPr lang="en-US" altLang="ko-KR" dirty="0"/>
              <a:t>, </a:t>
            </a:r>
            <a:r>
              <a:rPr lang="ko-KR" altLang="en-US" dirty="0"/>
              <a:t>능력 </a:t>
            </a:r>
            <a:r>
              <a:rPr lang="en-US" altLang="ko-KR" dirty="0"/>
              <a:t>0.002</a:t>
            </a:r>
            <a:r>
              <a:rPr lang="ko-KR" altLang="en-US" dirty="0"/>
              <a:t>배로 타수</a:t>
            </a:r>
            <a:r>
              <a:rPr lang="en-US" altLang="ko-KR" dirty="0"/>
              <a:t>(</a:t>
            </a:r>
            <a:r>
              <a:rPr lang="ko-KR" altLang="en-US" dirty="0"/>
              <a:t>타수는 올림</a:t>
            </a:r>
            <a:r>
              <a:rPr lang="en-US" altLang="ko-KR" dirty="0"/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최대 </a:t>
            </a:r>
            <a:r>
              <a:rPr lang="ko-KR" altLang="en-US" dirty="0" err="1"/>
              <a:t>대미지</a:t>
            </a:r>
            <a:r>
              <a:rPr lang="ko-KR" altLang="en-US" dirty="0"/>
              <a:t> </a:t>
            </a:r>
            <a:r>
              <a:rPr lang="en-US" altLang="ko-KR" dirty="0"/>
              <a:t>50, </a:t>
            </a:r>
            <a:r>
              <a:rPr lang="ko-KR" altLang="en-US" dirty="0"/>
              <a:t>타수 </a:t>
            </a:r>
            <a:r>
              <a:rPr lang="en-US" altLang="ko-KR" dirty="0"/>
              <a:t>2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타격을 맨 처음과 맨 마지막에 걸쳐 때림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사이에 있는 문구 수만큼 보정을 </a:t>
            </a:r>
            <a:r>
              <a:rPr lang="ko-KR" altLang="en-US" dirty="0" err="1"/>
              <a:t>곱연산</a:t>
            </a:r>
            <a:r>
              <a:rPr lang="ko-KR" altLang="en-US" dirty="0"/>
              <a:t> 추가로 받음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근력에 따라 타격 횟수가 늘어남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350821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1377</TotalTime>
  <Words>815</Words>
  <Application>Microsoft Office PowerPoint</Application>
  <PresentationFormat>와이드스크린</PresentationFormat>
  <Paragraphs>124</Paragraphs>
  <Slides>12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Eun Hyeok Lee</dc:creator>
  <cp:lastModifiedBy>Eun Hyeok Lee</cp:lastModifiedBy>
  <cp:revision>12</cp:revision>
  <dcterms:created xsi:type="dcterms:W3CDTF">2024-03-25T10:13:20Z</dcterms:created>
  <dcterms:modified xsi:type="dcterms:W3CDTF">2024-10-15T12:23:58Z</dcterms:modified>
</cp:coreProperties>
</file>